
<file path=[Content_Types].xml><?xml version="1.0" encoding="utf-8"?>
<Types xmlns="http://schemas.openxmlformats.org/package/2006/content-types">
  <Default Extension="bin" ContentType="application/vnd.ms-office.activeX"/>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activeX/activeX1.xml" ContentType="application/vnd.ms-office.activeX+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74" r:id="rId2"/>
    <p:sldId id="275" r:id="rId3"/>
    <p:sldId id="257" r:id="rId4"/>
    <p:sldId id="258" r:id="rId5"/>
    <p:sldId id="265" r:id="rId6"/>
    <p:sldId id="266" r:id="rId7"/>
    <p:sldId id="271" r:id="rId8"/>
    <p:sldId id="272" r:id="rId9"/>
    <p:sldId id="273" r:id="rId10"/>
    <p:sldId id="276" r:id="rId1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82190" autoAdjust="0"/>
  </p:normalViewPr>
  <p:slideViewPr>
    <p:cSldViewPr>
      <p:cViewPr varScale="1">
        <p:scale>
          <a:sx n="85" d="100"/>
          <a:sy n="85" d="100"/>
        </p:scale>
        <p:origin x="1864"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FD9239A-86A1-4BF0-91EB-5ED1F63D34B3}" type="datetimeFigureOut">
              <a:rPr lang="en-US" smtClean="0"/>
              <a:t>9/20/20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D94440F-1EFE-4B39-B623-C15173927D07}" type="slidenum">
              <a:rPr lang="en-US" smtClean="0"/>
              <a:t>‹#›</a:t>
            </a:fld>
            <a:endParaRPr lang="en-US"/>
          </a:p>
        </p:txBody>
      </p:sp>
    </p:spTree>
    <p:extLst>
      <p:ext uri="{BB962C8B-B14F-4D97-AF65-F5344CB8AC3E}">
        <p14:creationId xmlns:p14="http://schemas.microsoft.com/office/powerpoint/2010/main" val="2845977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7077D41B-DB4C-4B8A-B11D-BF5D1AB194C4}"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337669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94440F-1EFE-4B39-B623-C15173927D07}"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678048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E2CEB1-01B0-452A-84AB-987A87A44B8F}"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753216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94440F-1EFE-4B39-B623-C15173927D07}"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349598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94440F-1EFE-4B39-B623-C15173927D07}"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353686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E2CEB1-01B0-452A-84AB-987A87A44B8F}"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4241134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3A1B1A13-508F-409A-9E23-54410920837A}" type="datetimeFigureOut">
              <a:rPr lang="en-US" smtClean="0">
                <a:solidFill>
                  <a:srgbClr val="464653"/>
                </a:solidFill>
              </a:rPr>
              <a:pPr/>
              <a:t>9/20/20</a:t>
            </a:fld>
            <a:endParaRPr lang="en-US">
              <a:solidFill>
                <a:srgbClr val="464653"/>
              </a:solidFill>
            </a:endParaRPr>
          </a:p>
        </p:txBody>
      </p:sp>
      <p:sp>
        <p:nvSpPr>
          <p:cNvPr id="17" name="Footer Placeholder 16"/>
          <p:cNvSpPr>
            <a:spLocks noGrp="1"/>
          </p:cNvSpPr>
          <p:nvPr>
            <p:ph type="ftr" sz="quarter" idx="11"/>
          </p:nvPr>
        </p:nvSpPr>
        <p:spPr>
          <a:xfrm>
            <a:off x="2898648" y="6355080"/>
            <a:ext cx="3474720" cy="365760"/>
          </a:xfrm>
        </p:spPr>
        <p:txBody>
          <a:bodyPr/>
          <a:lstStyle/>
          <a:p>
            <a:endParaRPr lang="en-US">
              <a:solidFill>
                <a:srgbClr val="464653"/>
              </a:solidFill>
            </a:endParaRPr>
          </a:p>
        </p:txBody>
      </p:sp>
      <p:sp>
        <p:nvSpPr>
          <p:cNvPr id="29" name="Slide Number Placeholder 28"/>
          <p:cNvSpPr>
            <a:spLocks noGrp="1"/>
          </p:cNvSpPr>
          <p:nvPr>
            <p:ph type="sldNum" sz="quarter" idx="12"/>
          </p:nvPr>
        </p:nvSpPr>
        <p:spPr>
          <a:xfrm>
            <a:off x="1216152" y="6355080"/>
            <a:ext cx="1219200" cy="365760"/>
          </a:xfrm>
        </p:spPr>
        <p:txBody>
          <a:bodyPr/>
          <a:lstStyle/>
          <a:p>
            <a:fld id="{1E61F501-4E7D-41EC-9AF4-F525E7E4B404}" type="slidenum">
              <a:rPr lang="en-US" smtClean="0">
                <a:solidFill>
                  <a:srgbClr val="464653"/>
                </a:solidFill>
              </a:rPr>
              <a:pPr/>
              <a:t>‹#›</a:t>
            </a:fld>
            <a:endParaRPr lang="en-US">
              <a:solidFill>
                <a:srgbClr val="464653"/>
              </a:solidFill>
            </a:endParaRPr>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1331809999"/>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A1B1A13-508F-409A-9E23-54410920837A}" type="datetimeFigureOut">
              <a:rPr lang="en-US" smtClean="0">
                <a:solidFill>
                  <a:srgbClr val="464653"/>
                </a:solidFill>
              </a:rPr>
              <a:pPr/>
              <a:t>9/20/20</a:t>
            </a:fld>
            <a:endParaRPr lang="en-US">
              <a:solidFill>
                <a:srgbClr val="464653"/>
              </a:solidFill>
            </a:endParaRPr>
          </a:p>
        </p:txBody>
      </p:sp>
      <p:sp>
        <p:nvSpPr>
          <p:cNvPr id="5" name="Footer Placeholder 4"/>
          <p:cNvSpPr>
            <a:spLocks noGrp="1"/>
          </p:cNvSpPr>
          <p:nvPr>
            <p:ph type="ftr" sz="quarter" idx="11"/>
          </p:nvPr>
        </p:nvSpPr>
        <p:spPr/>
        <p:txBody>
          <a:bodyPr/>
          <a:lstStyle/>
          <a:p>
            <a:endParaRPr lang="en-US">
              <a:solidFill>
                <a:srgbClr val="464653"/>
              </a:solidFill>
            </a:endParaRPr>
          </a:p>
        </p:txBody>
      </p:sp>
      <p:sp>
        <p:nvSpPr>
          <p:cNvPr id="6" name="Slide Number Placeholder 5"/>
          <p:cNvSpPr>
            <a:spLocks noGrp="1"/>
          </p:cNvSpPr>
          <p:nvPr>
            <p:ph type="sldNum" sz="quarter" idx="12"/>
          </p:nvPr>
        </p:nvSpPr>
        <p:spPr/>
        <p:txBody>
          <a:bodyPr/>
          <a:lstStyle/>
          <a:p>
            <a:fld id="{1E61F501-4E7D-41EC-9AF4-F525E7E4B404}" type="slidenum">
              <a:rPr lang="en-US" smtClean="0">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124879542"/>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A1B1A13-508F-409A-9E23-54410920837A}" type="datetimeFigureOut">
              <a:rPr lang="en-US" smtClean="0">
                <a:solidFill>
                  <a:srgbClr val="464653"/>
                </a:solidFill>
              </a:rPr>
              <a:pPr/>
              <a:t>9/20/20</a:t>
            </a:fld>
            <a:endParaRPr lang="en-US">
              <a:solidFill>
                <a:srgbClr val="464653"/>
              </a:solidFill>
            </a:endParaRPr>
          </a:p>
        </p:txBody>
      </p:sp>
      <p:sp>
        <p:nvSpPr>
          <p:cNvPr id="5" name="Footer Placeholder 4"/>
          <p:cNvSpPr>
            <a:spLocks noGrp="1"/>
          </p:cNvSpPr>
          <p:nvPr>
            <p:ph type="ftr" sz="quarter" idx="11"/>
          </p:nvPr>
        </p:nvSpPr>
        <p:spPr/>
        <p:txBody>
          <a:bodyPr/>
          <a:lstStyle/>
          <a:p>
            <a:endParaRPr lang="en-US">
              <a:solidFill>
                <a:srgbClr val="464653"/>
              </a:solidFill>
            </a:endParaRPr>
          </a:p>
        </p:txBody>
      </p:sp>
      <p:sp>
        <p:nvSpPr>
          <p:cNvPr id="6" name="Slide Number Placeholder 5"/>
          <p:cNvSpPr>
            <a:spLocks noGrp="1"/>
          </p:cNvSpPr>
          <p:nvPr>
            <p:ph type="sldNum" sz="quarter" idx="12"/>
          </p:nvPr>
        </p:nvSpPr>
        <p:spPr/>
        <p:txBody>
          <a:bodyPr/>
          <a:lstStyle/>
          <a:p>
            <a:fld id="{1E61F501-4E7D-41EC-9AF4-F525E7E4B404}" type="slidenum">
              <a:rPr lang="en-US" smtClean="0">
                <a:solidFill>
                  <a:srgbClr val="464653"/>
                </a:solidFill>
              </a:rPr>
              <a:pPr/>
              <a:t>‹#›</a:t>
            </a:fld>
            <a:endParaRPr lang="en-US">
              <a:solidFill>
                <a:srgbClr val="464653"/>
              </a:solidFill>
            </a:endParaRPr>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2000065709"/>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3A1B1A13-508F-409A-9E23-54410920837A}" type="datetimeFigureOut">
              <a:rPr lang="en-US" smtClean="0">
                <a:solidFill>
                  <a:srgbClr val="464653"/>
                </a:solidFill>
              </a:rPr>
              <a:pPr/>
              <a:t>9/20/20</a:t>
            </a:fld>
            <a:endParaRPr lang="en-US">
              <a:solidFill>
                <a:srgbClr val="464653"/>
              </a:solidFill>
            </a:endParaRPr>
          </a:p>
        </p:txBody>
      </p:sp>
      <p:sp>
        <p:nvSpPr>
          <p:cNvPr id="5" name="Footer Placeholder 4"/>
          <p:cNvSpPr>
            <a:spLocks noGrp="1"/>
          </p:cNvSpPr>
          <p:nvPr>
            <p:ph type="ftr" sz="quarter" idx="11"/>
          </p:nvPr>
        </p:nvSpPr>
        <p:spPr/>
        <p:txBody>
          <a:bodyPr/>
          <a:lstStyle/>
          <a:p>
            <a:endParaRPr lang="en-US">
              <a:solidFill>
                <a:srgbClr val="464653"/>
              </a:solidFill>
            </a:endParaRPr>
          </a:p>
        </p:txBody>
      </p:sp>
      <p:sp>
        <p:nvSpPr>
          <p:cNvPr id="6" name="Slide Number Placeholder 5"/>
          <p:cNvSpPr>
            <a:spLocks noGrp="1"/>
          </p:cNvSpPr>
          <p:nvPr>
            <p:ph type="sldNum" sz="quarter" idx="12"/>
          </p:nvPr>
        </p:nvSpPr>
        <p:spPr/>
        <p:txBody>
          <a:bodyPr/>
          <a:lstStyle/>
          <a:p>
            <a:fld id="{1E61F501-4E7D-41EC-9AF4-F525E7E4B404}" type="slidenum">
              <a:rPr lang="en-US" smtClean="0">
                <a:solidFill>
                  <a:srgbClr val="464653"/>
                </a:solidFill>
              </a:rPr>
              <a:pPr/>
              <a:t>‹#›</a:t>
            </a:fld>
            <a:endParaRPr lang="en-US">
              <a:solidFill>
                <a:srgbClr val="464653"/>
              </a:solidFill>
            </a:endParaRPr>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777310817"/>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a:t>Click to edit Master title style</a:t>
            </a:r>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3A1B1A13-508F-409A-9E23-54410920837A}" type="datetimeFigureOut">
              <a:rPr lang="en-US" smtClean="0">
                <a:solidFill>
                  <a:srgbClr val="DDE9EC"/>
                </a:solidFill>
              </a:rPr>
              <a:pPr/>
              <a:t>9/20/20</a:t>
            </a:fld>
            <a:endParaRPr lang="en-US">
              <a:solidFill>
                <a:srgbClr val="DDE9EC"/>
              </a:solidFill>
            </a:endParaRPr>
          </a:p>
        </p:txBody>
      </p:sp>
      <p:sp>
        <p:nvSpPr>
          <p:cNvPr id="5" name="Footer Placeholder 4"/>
          <p:cNvSpPr>
            <a:spLocks noGrp="1"/>
          </p:cNvSpPr>
          <p:nvPr>
            <p:ph type="ftr" sz="quarter" idx="11"/>
          </p:nvPr>
        </p:nvSpPr>
        <p:spPr>
          <a:xfrm>
            <a:off x="2898648" y="6355080"/>
            <a:ext cx="3474720" cy="365760"/>
          </a:xfrm>
        </p:spPr>
        <p:txBody>
          <a:bodyPr/>
          <a:lstStyle/>
          <a:p>
            <a:endParaRPr lang="en-US">
              <a:solidFill>
                <a:srgbClr val="DDE9EC"/>
              </a:solidFill>
            </a:endParaRPr>
          </a:p>
        </p:txBody>
      </p:sp>
      <p:sp>
        <p:nvSpPr>
          <p:cNvPr id="6" name="Slide Number Placeholder 5"/>
          <p:cNvSpPr>
            <a:spLocks noGrp="1"/>
          </p:cNvSpPr>
          <p:nvPr>
            <p:ph type="sldNum" sz="quarter" idx="12"/>
          </p:nvPr>
        </p:nvSpPr>
        <p:spPr>
          <a:xfrm>
            <a:off x="1069848" y="6355080"/>
            <a:ext cx="1520952" cy="365760"/>
          </a:xfrm>
        </p:spPr>
        <p:txBody>
          <a:bodyPr/>
          <a:lstStyle/>
          <a:p>
            <a:fld id="{1E61F501-4E7D-41EC-9AF4-F525E7E4B404}" type="slidenum">
              <a:rPr lang="en-US" smtClean="0">
                <a:solidFill>
                  <a:srgbClr val="DDE9EC"/>
                </a:solidFill>
              </a:rPr>
              <a:pPr/>
              <a:t>‹#›</a:t>
            </a:fld>
            <a:endParaRPr lang="en-US">
              <a:solidFill>
                <a:srgbClr val="DDE9EC"/>
              </a:solidFill>
            </a:endParaRPr>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3469504004"/>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3A1B1A13-508F-409A-9E23-54410920837A}" type="datetimeFigureOut">
              <a:rPr lang="en-US" smtClean="0">
                <a:solidFill>
                  <a:srgbClr val="464653"/>
                </a:solidFill>
              </a:rPr>
              <a:pPr/>
              <a:t>9/20/20</a:t>
            </a:fld>
            <a:endParaRPr lang="en-US">
              <a:solidFill>
                <a:srgbClr val="464653"/>
              </a:solidFill>
            </a:endParaRPr>
          </a:p>
        </p:txBody>
      </p:sp>
      <p:sp>
        <p:nvSpPr>
          <p:cNvPr id="6" name="Footer Placeholder 5"/>
          <p:cNvSpPr>
            <a:spLocks noGrp="1"/>
          </p:cNvSpPr>
          <p:nvPr>
            <p:ph type="ftr" sz="quarter" idx="11"/>
          </p:nvPr>
        </p:nvSpPr>
        <p:spPr/>
        <p:txBody>
          <a:bodyPr/>
          <a:lstStyle/>
          <a:p>
            <a:endParaRPr lang="en-US">
              <a:solidFill>
                <a:srgbClr val="464653"/>
              </a:solidFill>
            </a:endParaRPr>
          </a:p>
        </p:txBody>
      </p:sp>
      <p:sp>
        <p:nvSpPr>
          <p:cNvPr id="7" name="Slide Number Placeholder 6"/>
          <p:cNvSpPr>
            <a:spLocks noGrp="1"/>
          </p:cNvSpPr>
          <p:nvPr>
            <p:ph type="sldNum" sz="quarter" idx="12"/>
          </p:nvPr>
        </p:nvSpPr>
        <p:spPr/>
        <p:txBody>
          <a:bodyPr/>
          <a:lstStyle/>
          <a:p>
            <a:fld id="{1E61F501-4E7D-41EC-9AF4-F525E7E4B404}" type="slidenum">
              <a:rPr lang="en-US" smtClean="0">
                <a:solidFill>
                  <a:srgbClr val="464653"/>
                </a:solidFill>
              </a:rPr>
              <a:pPr/>
              <a:t>‹#›</a:t>
            </a:fld>
            <a:endParaRPr lang="en-US">
              <a:solidFill>
                <a:srgbClr val="464653"/>
              </a:solidFill>
            </a:endParaRPr>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376862972"/>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3A1B1A13-508F-409A-9E23-54410920837A}" type="datetimeFigureOut">
              <a:rPr lang="en-US" smtClean="0">
                <a:solidFill>
                  <a:srgbClr val="464653"/>
                </a:solidFill>
              </a:rPr>
              <a:pPr/>
              <a:t>9/20/20</a:t>
            </a:fld>
            <a:endParaRPr lang="en-US">
              <a:solidFill>
                <a:srgbClr val="464653"/>
              </a:solidFill>
            </a:endParaRPr>
          </a:p>
        </p:txBody>
      </p:sp>
      <p:sp>
        <p:nvSpPr>
          <p:cNvPr id="8" name="Footer Placeholder 7"/>
          <p:cNvSpPr>
            <a:spLocks noGrp="1"/>
          </p:cNvSpPr>
          <p:nvPr>
            <p:ph type="ftr" sz="quarter" idx="11"/>
          </p:nvPr>
        </p:nvSpPr>
        <p:spPr/>
        <p:txBody>
          <a:bodyPr/>
          <a:lstStyle/>
          <a:p>
            <a:endParaRPr lang="en-US">
              <a:solidFill>
                <a:srgbClr val="464653"/>
              </a:solidFill>
            </a:endParaRPr>
          </a:p>
        </p:txBody>
      </p:sp>
      <p:sp>
        <p:nvSpPr>
          <p:cNvPr id="9" name="Slide Number Placeholder 8"/>
          <p:cNvSpPr>
            <a:spLocks noGrp="1"/>
          </p:cNvSpPr>
          <p:nvPr>
            <p:ph type="sldNum" sz="quarter" idx="12"/>
          </p:nvPr>
        </p:nvSpPr>
        <p:spPr/>
        <p:txBody>
          <a:bodyPr/>
          <a:lstStyle/>
          <a:p>
            <a:fld id="{1E61F501-4E7D-41EC-9AF4-F525E7E4B404}" type="slidenum">
              <a:rPr lang="en-US" smtClean="0">
                <a:solidFill>
                  <a:srgbClr val="464653"/>
                </a:solidFill>
              </a:rPr>
              <a:pPr/>
              <a:t>‹#›</a:t>
            </a:fld>
            <a:endParaRPr lang="en-US">
              <a:solidFill>
                <a:srgbClr val="464653"/>
              </a:solidFill>
            </a:endParaRPr>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252523229"/>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3A1B1A13-508F-409A-9E23-54410920837A}" type="datetimeFigureOut">
              <a:rPr lang="en-US" smtClean="0">
                <a:solidFill>
                  <a:srgbClr val="464653"/>
                </a:solidFill>
              </a:rPr>
              <a:pPr/>
              <a:t>9/20/20</a:t>
            </a:fld>
            <a:endParaRPr lang="en-US">
              <a:solidFill>
                <a:srgbClr val="464653"/>
              </a:solidFill>
            </a:endParaRPr>
          </a:p>
        </p:txBody>
      </p:sp>
      <p:sp>
        <p:nvSpPr>
          <p:cNvPr id="4" name="Footer Placeholder 3"/>
          <p:cNvSpPr>
            <a:spLocks noGrp="1"/>
          </p:cNvSpPr>
          <p:nvPr>
            <p:ph type="ftr" sz="quarter" idx="11"/>
          </p:nvPr>
        </p:nvSpPr>
        <p:spPr/>
        <p:txBody>
          <a:bodyPr/>
          <a:lstStyle/>
          <a:p>
            <a:endParaRPr lang="en-US">
              <a:solidFill>
                <a:srgbClr val="464653"/>
              </a:solidFill>
            </a:endParaRPr>
          </a:p>
        </p:txBody>
      </p:sp>
      <p:sp>
        <p:nvSpPr>
          <p:cNvPr id="5" name="Slide Number Placeholder 4"/>
          <p:cNvSpPr>
            <a:spLocks noGrp="1"/>
          </p:cNvSpPr>
          <p:nvPr>
            <p:ph type="sldNum" sz="quarter" idx="12"/>
          </p:nvPr>
        </p:nvSpPr>
        <p:spPr/>
        <p:txBody>
          <a:bodyPr/>
          <a:lstStyle/>
          <a:p>
            <a:fld id="{1E61F501-4E7D-41EC-9AF4-F525E7E4B404}" type="slidenum">
              <a:rPr lang="en-US" smtClean="0">
                <a:solidFill>
                  <a:srgbClr val="464653"/>
                </a:solidFill>
              </a:rPr>
              <a:pPr/>
              <a:t>‹#›</a:t>
            </a:fld>
            <a:endParaRPr lang="en-US">
              <a:solidFill>
                <a:srgbClr val="464653"/>
              </a:solidFill>
            </a:endParaRPr>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3351671872"/>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1B1A13-508F-409A-9E23-54410920837A}" type="datetimeFigureOut">
              <a:rPr lang="en-US" smtClean="0">
                <a:solidFill>
                  <a:srgbClr val="464653"/>
                </a:solidFill>
              </a:rPr>
              <a:pPr/>
              <a:t>9/20/20</a:t>
            </a:fld>
            <a:endParaRPr lang="en-US">
              <a:solidFill>
                <a:srgbClr val="464653"/>
              </a:solidFill>
            </a:endParaRPr>
          </a:p>
        </p:txBody>
      </p:sp>
      <p:sp>
        <p:nvSpPr>
          <p:cNvPr id="3" name="Footer Placeholder 2"/>
          <p:cNvSpPr>
            <a:spLocks noGrp="1"/>
          </p:cNvSpPr>
          <p:nvPr>
            <p:ph type="ftr" sz="quarter" idx="11"/>
          </p:nvPr>
        </p:nvSpPr>
        <p:spPr/>
        <p:txBody>
          <a:bodyPr/>
          <a:lstStyle/>
          <a:p>
            <a:endParaRPr lang="en-US">
              <a:solidFill>
                <a:srgbClr val="464653"/>
              </a:solidFill>
            </a:endParaRPr>
          </a:p>
        </p:txBody>
      </p:sp>
      <p:sp>
        <p:nvSpPr>
          <p:cNvPr id="4" name="Slide Number Placeholder 3"/>
          <p:cNvSpPr>
            <a:spLocks noGrp="1"/>
          </p:cNvSpPr>
          <p:nvPr>
            <p:ph type="sldNum" sz="quarter" idx="12"/>
          </p:nvPr>
        </p:nvSpPr>
        <p:spPr/>
        <p:txBody>
          <a:bodyPr/>
          <a:lstStyle/>
          <a:p>
            <a:fld id="{1E61F501-4E7D-41EC-9AF4-F525E7E4B404}" type="slidenum">
              <a:rPr lang="en-US" smtClean="0">
                <a:solidFill>
                  <a:srgbClr val="464653"/>
                </a:solidFill>
              </a:rPr>
              <a:pPr/>
              <a:t>‹#›</a:t>
            </a:fld>
            <a:endParaRPr lang="en-US">
              <a:solidFill>
                <a:srgbClr val="464653"/>
              </a:solidFill>
            </a:endParaRPr>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2589756339"/>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3A1B1A13-508F-409A-9E23-54410920837A}" type="datetimeFigureOut">
              <a:rPr lang="en-US" smtClean="0">
                <a:solidFill>
                  <a:srgbClr val="464653"/>
                </a:solidFill>
              </a:rPr>
              <a:pPr/>
              <a:t>9/20/20</a:t>
            </a:fld>
            <a:endParaRPr lang="en-US">
              <a:solidFill>
                <a:srgbClr val="464653"/>
              </a:solidFill>
            </a:endParaRPr>
          </a:p>
        </p:txBody>
      </p:sp>
      <p:sp>
        <p:nvSpPr>
          <p:cNvPr id="6" name="Footer Placeholder 5"/>
          <p:cNvSpPr>
            <a:spLocks noGrp="1"/>
          </p:cNvSpPr>
          <p:nvPr>
            <p:ph type="ftr" sz="quarter" idx="11"/>
          </p:nvPr>
        </p:nvSpPr>
        <p:spPr/>
        <p:txBody>
          <a:bodyPr/>
          <a:lstStyle/>
          <a:p>
            <a:endParaRPr lang="en-US">
              <a:solidFill>
                <a:srgbClr val="464653"/>
              </a:solidFill>
            </a:endParaRPr>
          </a:p>
        </p:txBody>
      </p:sp>
      <p:sp>
        <p:nvSpPr>
          <p:cNvPr id="7" name="Slide Number Placeholder 6"/>
          <p:cNvSpPr>
            <a:spLocks noGrp="1"/>
          </p:cNvSpPr>
          <p:nvPr>
            <p:ph type="sldNum" sz="quarter" idx="12"/>
          </p:nvPr>
        </p:nvSpPr>
        <p:spPr/>
        <p:txBody>
          <a:bodyPr/>
          <a:lstStyle/>
          <a:p>
            <a:fld id="{1E61F501-4E7D-41EC-9AF4-F525E7E4B404}" type="slidenum">
              <a:rPr lang="en-US" smtClean="0">
                <a:solidFill>
                  <a:srgbClr val="464653"/>
                </a:solidFill>
              </a:rPr>
              <a:pPr/>
              <a:t>‹#›</a:t>
            </a:fld>
            <a:endParaRPr lang="en-US">
              <a:solidFill>
                <a:srgbClr val="464653"/>
              </a:solidFill>
            </a:endParaRPr>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003610393"/>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3A1B1A13-508F-409A-9E23-54410920837A}" type="datetimeFigureOut">
              <a:rPr lang="en-US" smtClean="0">
                <a:solidFill>
                  <a:srgbClr val="DDE9EC"/>
                </a:solidFill>
              </a:rPr>
              <a:pPr/>
              <a:t>9/20/20</a:t>
            </a:fld>
            <a:endParaRPr lang="en-US">
              <a:solidFill>
                <a:srgbClr val="DDE9EC"/>
              </a:solidFill>
            </a:endParaRPr>
          </a:p>
        </p:txBody>
      </p:sp>
      <p:sp>
        <p:nvSpPr>
          <p:cNvPr id="6" name="Footer Placeholder 5"/>
          <p:cNvSpPr>
            <a:spLocks noGrp="1"/>
          </p:cNvSpPr>
          <p:nvPr>
            <p:ph type="ftr" sz="quarter" idx="11"/>
          </p:nvPr>
        </p:nvSpPr>
        <p:spPr/>
        <p:txBody>
          <a:bodyPr/>
          <a:lstStyle/>
          <a:p>
            <a:endParaRPr lang="en-US">
              <a:solidFill>
                <a:srgbClr val="DDE9EC"/>
              </a:solidFill>
            </a:endParaRPr>
          </a:p>
        </p:txBody>
      </p:sp>
      <p:sp>
        <p:nvSpPr>
          <p:cNvPr id="7" name="Slide Number Placeholder 6"/>
          <p:cNvSpPr>
            <a:spLocks noGrp="1"/>
          </p:cNvSpPr>
          <p:nvPr>
            <p:ph type="sldNum" sz="quarter" idx="12"/>
          </p:nvPr>
        </p:nvSpPr>
        <p:spPr/>
        <p:txBody>
          <a:bodyPr/>
          <a:lstStyle/>
          <a:p>
            <a:fld id="{1E61F501-4E7D-41EC-9AF4-F525E7E4B404}" type="slidenum">
              <a:rPr lang="en-US" smtClean="0">
                <a:solidFill>
                  <a:srgbClr val="DDE9EC"/>
                </a:solidFill>
              </a:rPr>
              <a:pPr/>
              <a:t>‹#›</a:t>
            </a:fld>
            <a:endParaRPr lang="en-US">
              <a:solidFill>
                <a:srgbClr val="DDE9EC"/>
              </a:solidFill>
            </a:endParaRPr>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1166845502"/>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Autofit/>
          </a:bodyPr>
          <a:lstStyle/>
          <a:p>
            <a:r>
              <a:rPr kumimoji="0" lang="en-US" dirty="0"/>
              <a:t>Click to edit Master title style</a:t>
            </a:r>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3A1B1A13-508F-409A-9E23-54410920837A}" type="datetimeFigureOut">
              <a:rPr lang="en-US" smtClean="0">
                <a:solidFill>
                  <a:srgbClr val="464653"/>
                </a:solidFill>
              </a:rPr>
              <a:pPr/>
              <a:t>9/20/20</a:t>
            </a:fld>
            <a:endParaRPr lang="en-US">
              <a:solidFill>
                <a:srgbClr val="464653"/>
              </a:solidFill>
            </a:endParaRPr>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solidFill>
                <a:srgbClr val="464653"/>
              </a:solidFill>
            </a:endParaRPr>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1E61F501-4E7D-41EC-9AF4-F525E7E4B404}" type="slidenum">
              <a:rPr lang="en-US" smtClean="0">
                <a:solidFill>
                  <a:srgbClr val="464653"/>
                </a:solidFill>
              </a:rPr>
              <a:pPr/>
              <a:t>‹#›</a:t>
            </a:fld>
            <a:endParaRPr lang="en-US">
              <a:solidFill>
                <a:srgbClr val="464653"/>
              </a:solidFill>
            </a:endParaRPr>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1859700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sh dir="u"/>
  </p:transition>
  <p:txStyles>
    <p:titleStyle>
      <a:lvl1pPr algn="l" rtl="0" eaLnBrk="1" latinLnBrk="0" hangingPunct="1">
        <a:spcBef>
          <a:spcPct val="0"/>
        </a:spcBef>
        <a:buNone/>
        <a:defRPr kumimoji="0" sz="6000" kern="1200">
          <a:solidFill>
            <a:schemeClr val="tx2"/>
          </a:solidFill>
          <a:latin typeface="Franklin Gothic Medium Cond" pitchFamily="34" charset="0"/>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Cambria" pitchFamily="18" charset="0"/>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Cambria" pitchFamily="18" charset="0"/>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Cambria" pitchFamily="18" charset="0"/>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Cambria" pitchFamily="18" charset="0"/>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Cambria" pitchFamily="18" charset="0"/>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xml"/><Relationship Id="rId7" Type="http://schemas.openxmlformats.org/officeDocument/2006/relationships/hyperlink" Target="https://creativecommons.org/licenses/by/4.0/" TargetMode="External"/><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gi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6.xml"/><Relationship Id="rId5" Type="http://schemas.microsoft.com/office/2007/relationships/hdphoto" Target="../media/hdphoto2.wdp"/><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76400" y="188782"/>
            <a:ext cx="5833227" cy="784830"/>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500" dirty="0">
                <a:solidFill>
                  <a:prstClr val="white"/>
                </a:solidFill>
                <a:latin typeface="Impact" pitchFamily="34" charset="0"/>
              </a:rPr>
              <a:t>FIRST FIVE ARE </a:t>
            </a:r>
            <a:r>
              <a:rPr lang="en-US" sz="4500" u="sng" dirty="0">
                <a:solidFill>
                  <a:prstClr val="white"/>
                </a:solidFill>
                <a:latin typeface="Impact" pitchFamily="34" charset="0"/>
              </a:rPr>
              <a:t>SACRED</a:t>
            </a:r>
            <a:r>
              <a:rPr lang="en-US" sz="4500" dirty="0">
                <a:solidFill>
                  <a:prstClr val="white"/>
                </a:solidFill>
                <a:latin typeface="Impact" pitchFamily="34" charset="0"/>
              </a:rPr>
              <a:t>.</a:t>
            </a:r>
          </a:p>
        </p:txBody>
      </p:sp>
      <p:sp>
        <p:nvSpPr>
          <p:cNvPr id="2" name="TextBox 1"/>
          <p:cNvSpPr txBox="1"/>
          <p:nvPr/>
        </p:nvSpPr>
        <p:spPr>
          <a:xfrm>
            <a:off x="457201" y="1447800"/>
            <a:ext cx="8534400" cy="769441"/>
          </a:xfrm>
          <a:prstGeom prst="rect">
            <a:avLst/>
          </a:prstGeom>
          <a:noFill/>
        </p:spPr>
        <p:txBody>
          <a:bodyPr wrap="square" rtlCol="0">
            <a:spAutoFit/>
          </a:bodyPr>
          <a:lstStyle/>
          <a:p>
            <a:pPr algn="ctr"/>
            <a:r>
              <a:rPr lang="en-US" sz="4400" dirty="0">
                <a:solidFill>
                  <a:prstClr val="black"/>
                </a:solidFill>
                <a:latin typeface="Cambria" panose="02040503050406030204" pitchFamily="18" charset="0"/>
              </a:rPr>
              <a:t>Weekly News Quiz!</a:t>
            </a:r>
          </a:p>
        </p:txBody>
      </p:sp>
      <p:pic>
        <p:nvPicPr>
          <p:cNvPr id="3686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2368004"/>
            <a:ext cx="3298017" cy="356979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5" descr="A picture containing drawing&#10;&#10;Description automatically generated">
            <a:extLst>
              <a:ext uri="{FF2B5EF4-FFF2-40B4-BE49-F238E27FC236}">
                <a16:creationId xmlns:a16="http://schemas.microsoft.com/office/drawing/2014/main" id="{A57359AE-6DA1-ED4B-B808-80DE114211FE}"/>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526931" y="1337687"/>
            <a:ext cx="1504950" cy="353695"/>
          </a:xfrm>
          <a:prstGeom prst="rect">
            <a:avLst/>
          </a:prstGeom>
        </p:spPr>
      </p:pic>
      <p:sp>
        <p:nvSpPr>
          <p:cNvPr id="7" name="Rectangle 6">
            <a:extLst>
              <a:ext uri="{FF2B5EF4-FFF2-40B4-BE49-F238E27FC236}">
                <a16:creationId xmlns:a16="http://schemas.microsoft.com/office/drawing/2014/main" id="{C429D17D-C07C-2743-8C2F-D527E3F8A8CB}"/>
              </a:ext>
            </a:extLst>
          </p:cNvPr>
          <p:cNvSpPr/>
          <p:nvPr/>
        </p:nvSpPr>
        <p:spPr>
          <a:xfrm>
            <a:off x="526931" y="6145998"/>
            <a:ext cx="8166337" cy="523220"/>
          </a:xfrm>
          <a:prstGeom prst="rect">
            <a:avLst/>
          </a:prstGeom>
        </p:spPr>
        <p:txBody>
          <a:bodyPr wrap="square">
            <a:spAutoFit/>
          </a:bodyPr>
          <a:lstStyle/>
          <a:p>
            <a:r>
              <a:rPr lang="en-US" sz="1400" dirty="0"/>
              <a:t>Copyright: Uncommon Schools. Unless otherwise noted, all of the content in this resource is licensed under a </a:t>
            </a:r>
            <a:r>
              <a:rPr lang="en-US" sz="1400" dirty="0">
                <a:hlinkClick r:id="rId7"/>
              </a:rPr>
              <a:t> Creative Commons Attribution International 4.0</a:t>
            </a:r>
            <a:r>
              <a:rPr lang="en-US" sz="1400" dirty="0"/>
              <a:t> (CC BY-NC-SA) license. </a:t>
            </a:r>
          </a:p>
        </p:txBody>
      </p:sp>
    </p:spTree>
    <p:controls>
      <mc:AlternateContent xmlns:mc="http://schemas.openxmlformats.org/markup-compatibility/2006">
        <mc:Choice xmlns:v="urn:schemas-microsoft-com:vml" Requires="v">
          <p:control spid="46084" r:id="rId2" imgW="4800610" imgH="2317705"/>
        </mc:Choice>
        <mc:Fallback>
          <p:control r:id="rId2" imgW="4800610" imgH="2317705">
            <p:pic>
              <p:nvPicPr>
                <p:cNvPr id="3" name="ShockwaveFlash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1219200" y="3276600"/>
                  <a:ext cx="3048000" cy="1371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3777684927"/>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83172-764D-1D4F-B7C9-FAB85B4FBE57}"/>
              </a:ext>
            </a:extLst>
          </p:cNvPr>
          <p:cNvSpPr>
            <a:spLocks noGrp="1"/>
          </p:cNvSpPr>
          <p:nvPr>
            <p:ph type="title"/>
          </p:nvPr>
        </p:nvSpPr>
        <p:spPr/>
        <p:txBody>
          <a:bodyPr/>
          <a:lstStyle/>
          <a:p>
            <a:r>
              <a:rPr lang="en-US" dirty="0"/>
              <a:t>Endnote</a:t>
            </a:r>
          </a:p>
        </p:txBody>
      </p:sp>
      <p:sp>
        <p:nvSpPr>
          <p:cNvPr id="3" name="TextBox 2">
            <a:extLst>
              <a:ext uri="{FF2B5EF4-FFF2-40B4-BE49-F238E27FC236}">
                <a16:creationId xmlns:a16="http://schemas.microsoft.com/office/drawing/2014/main" id="{F1190151-C58B-FE46-8F00-03BBD0353CF7}"/>
              </a:ext>
            </a:extLst>
          </p:cNvPr>
          <p:cNvSpPr txBox="1"/>
          <p:nvPr/>
        </p:nvSpPr>
        <p:spPr>
          <a:xfrm>
            <a:off x="457200" y="1674674"/>
            <a:ext cx="7696200" cy="1754326"/>
          </a:xfrm>
          <a:prstGeom prst="rect">
            <a:avLst/>
          </a:prstGeom>
          <a:noFill/>
        </p:spPr>
        <p:txBody>
          <a:bodyPr wrap="square" rtlCol="0">
            <a:spAutoFit/>
          </a:bodyPr>
          <a:lstStyle/>
          <a:p>
            <a:r>
              <a:rPr lang="en-US" dirty="0"/>
              <a:t>Author and Source Unknown. Uncommon Schools does not own the copyright for images used in this presentation and claims no copyright in this material. The material is being used exclusively for non-profit educational purposes under fair use principles in U.S. Copyright law. The user should make </a:t>
            </a:r>
            <a:r>
              <a:rPr lang="en-US"/>
              <a:t>the judgment </a:t>
            </a:r>
            <a:r>
              <a:rPr lang="en-US" dirty="0"/>
              <a:t>about whether this material may be used under fair use/fair dealing permissions in the user’s country. </a:t>
            </a:r>
          </a:p>
        </p:txBody>
      </p:sp>
    </p:spTree>
    <p:extLst>
      <p:ext uri="{BB962C8B-B14F-4D97-AF65-F5344CB8AC3E}">
        <p14:creationId xmlns:p14="http://schemas.microsoft.com/office/powerpoint/2010/main" val="860364882"/>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News Discussion</a:t>
            </a:r>
          </a:p>
        </p:txBody>
      </p:sp>
      <p:pic>
        <p:nvPicPr>
          <p:cNvPr id="39938" name="Picture 2" descr="Image result for what do you want to kno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800" y="4648200"/>
            <a:ext cx="2955597" cy="1430128"/>
          </a:xfrm>
          <a:prstGeom prst="rect">
            <a:avLst/>
          </a:prstGeom>
          <a:noFill/>
          <a:extLst>
            <a:ext uri="{909E8E84-426E-40DD-AFC4-6F175D3DCCD1}">
              <a14:hiddenFill xmlns:a14="http://schemas.microsoft.com/office/drawing/2010/main">
                <a:solidFill>
                  <a:srgbClr val="FFFFFF"/>
                </a:solidFill>
              </a14:hiddenFill>
            </a:ext>
          </a:extLst>
        </p:spPr>
      </p:pic>
      <p:pic>
        <p:nvPicPr>
          <p:cNvPr id="38916" name="Picture 4" descr="Image result for world ma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36020" y="1409516"/>
            <a:ext cx="4726685" cy="2816317"/>
          </a:xfrm>
          <a:prstGeom prst="rect">
            <a:avLst/>
          </a:prstGeom>
          <a:noFill/>
          <a:extLst>
            <a:ext uri="{909E8E84-426E-40DD-AFC4-6F175D3DCCD1}">
              <a14:hiddenFill xmlns:a14="http://schemas.microsoft.com/office/drawing/2010/main">
                <a:solidFill>
                  <a:srgbClr val="FFFFFF"/>
                </a:solidFill>
              </a14:hiddenFill>
            </a:ext>
          </a:extLst>
        </p:spPr>
      </p:pic>
      <p:pic>
        <p:nvPicPr>
          <p:cNvPr id="38923" name="Picture 11" descr="Image result for us electoral map 201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504858"/>
            <a:ext cx="4114800" cy="2625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1032963"/>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a:t>“We must run while others walk.”</a:t>
            </a:r>
          </a:p>
        </p:txBody>
      </p:sp>
      <p:sp>
        <p:nvSpPr>
          <p:cNvPr id="3" name="TextBox 2"/>
          <p:cNvSpPr txBox="1"/>
          <p:nvPr/>
        </p:nvSpPr>
        <p:spPr>
          <a:xfrm>
            <a:off x="457200" y="1219200"/>
            <a:ext cx="4038600" cy="4955203"/>
          </a:xfrm>
          <a:prstGeom prst="rect">
            <a:avLst/>
          </a:prstGeom>
          <a:noFill/>
          <a:ln w="57150">
            <a:solidFill>
              <a:srgbClr val="00B0F0"/>
            </a:solidFill>
          </a:ln>
        </p:spPr>
        <p:txBody>
          <a:bodyPr wrap="square" rtlCol="0">
            <a:spAutoFit/>
          </a:bodyPr>
          <a:lstStyle/>
          <a:p>
            <a:pPr algn="ctr"/>
            <a:r>
              <a:rPr lang="en-US" sz="2800" dirty="0">
                <a:solidFill>
                  <a:prstClr val="black"/>
                </a:solidFill>
                <a:latin typeface="Franklin Gothic Medium Cond" panose="020B0606030402020204" pitchFamily="34" charset="0"/>
              </a:rPr>
              <a:t>OBJECTIVE</a:t>
            </a:r>
          </a:p>
          <a:p>
            <a:endParaRPr lang="en-US" sz="2400" b="1" dirty="0">
              <a:solidFill>
                <a:prstClr val="black"/>
              </a:solidFill>
              <a:latin typeface="Cambria" panose="02040503050406030204" pitchFamily="18" charset="0"/>
            </a:endParaRPr>
          </a:p>
          <a:p>
            <a:r>
              <a:rPr lang="en-US" sz="2400" dirty="0">
                <a:solidFill>
                  <a:prstClr val="black"/>
                </a:solidFill>
                <a:latin typeface="Cambria" panose="02040503050406030204" pitchFamily="18" charset="0"/>
              </a:rPr>
              <a:t>SWBAT rehearse their individual presentation, worth </a:t>
            </a:r>
            <a:r>
              <a:rPr lang="en-US" sz="2400" b="1" dirty="0">
                <a:solidFill>
                  <a:srgbClr val="FF0000"/>
                </a:solidFill>
                <a:latin typeface="Cambria" panose="02040503050406030204" pitchFamily="18" charset="0"/>
              </a:rPr>
              <a:t>10.5% of their AP score</a:t>
            </a:r>
            <a:r>
              <a:rPr lang="en-US" sz="2400" dirty="0">
                <a:solidFill>
                  <a:prstClr val="black"/>
                </a:solidFill>
                <a:latin typeface="Cambria" panose="02040503050406030204" pitchFamily="18" charset="0"/>
              </a:rPr>
              <a:t>.</a:t>
            </a:r>
          </a:p>
          <a:p>
            <a:endParaRPr lang="en-US" sz="2400" dirty="0">
              <a:solidFill>
                <a:prstClr val="black"/>
              </a:solidFill>
              <a:latin typeface="Cambria" panose="02040503050406030204" pitchFamily="18" charset="0"/>
            </a:endParaRPr>
          </a:p>
          <a:p>
            <a:endParaRPr lang="en-US" sz="2400" dirty="0">
              <a:solidFill>
                <a:prstClr val="black"/>
              </a:solidFill>
              <a:latin typeface="Cambria" panose="02040503050406030204" pitchFamily="18" charset="0"/>
            </a:endParaRPr>
          </a:p>
          <a:p>
            <a:endParaRPr lang="en-US" sz="2400" dirty="0">
              <a:solidFill>
                <a:prstClr val="black"/>
              </a:solidFill>
              <a:latin typeface="Cambria" panose="02040503050406030204" pitchFamily="18" charset="0"/>
            </a:endParaRPr>
          </a:p>
          <a:p>
            <a:endParaRPr lang="en-US" sz="2400" dirty="0">
              <a:solidFill>
                <a:prstClr val="black"/>
              </a:solidFill>
              <a:latin typeface="Cambria" panose="02040503050406030204" pitchFamily="18" charset="0"/>
            </a:endParaRPr>
          </a:p>
          <a:p>
            <a:endParaRPr lang="en-US" sz="2400" dirty="0">
              <a:solidFill>
                <a:prstClr val="black"/>
              </a:solidFill>
              <a:latin typeface="Cambria" panose="02040503050406030204" pitchFamily="18" charset="0"/>
            </a:endParaRPr>
          </a:p>
          <a:p>
            <a:endParaRPr lang="en-US" sz="2400" dirty="0">
              <a:solidFill>
                <a:prstClr val="black"/>
              </a:solidFill>
              <a:latin typeface="Cambria" panose="02040503050406030204" pitchFamily="18" charset="0"/>
            </a:endParaRPr>
          </a:p>
          <a:p>
            <a:endParaRPr lang="en-US" sz="2400" dirty="0">
              <a:solidFill>
                <a:prstClr val="black"/>
              </a:solidFill>
              <a:latin typeface="Cambria" panose="02040503050406030204" pitchFamily="18" charset="0"/>
            </a:endParaRPr>
          </a:p>
        </p:txBody>
      </p:sp>
      <p:sp>
        <p:nvSpPr>
          <p:cNvPr id="4" name="TextBox 3"/>
          <p:cNvSpPr txBox="1"/>
          <p:nvPr/>
        </p:nvSpPr>
        <p:spPr>
          <a:xfrm>
            <a:off x="4648200" y="1219200"/>
            <a:ext cx="4038600" cy="4955203"/>
          </a:xfrm>
          <a:prstGeom prst="rect">
            <a:avLst/>
          </a:prstGeom>
          <a:noFill/>
          <a:ln w="57150">
            <a:solidFill>
              <a:srgbClr val="FFC000"/>
            </a:solidFill>
          </a:ln>
        </p:spPr>
        <p:txBody>
          <a:bodyPr wrap="square" rtlCol="0">
            <a:spAutoFit/>
          </a:bodyPr>
          <a:lstStyle/>
          <a:p>
            <a:pPr algn="ctr"/>
            <a:r>
              <a:rPr lang="en-US" sz="2800" dirty="0">
                <a:solidFill>
                  <a:prstClr val="black"/>
                </a:solidFill>
                <a:latin typeface="Franklin Gothic Medium Cond" panose="020B0606030402020204" pitchFamily="34" charset="0"/>
              </a:rPr>
              <a:t>AGENDA</a:t>
            </a:r>
          </a:p>
          <a:p>
            <a:endParaRPr lang="en-US" sz="2400" b="1" dirty="0">
              <a:solidFill>
                <a:prstClr val="black"/>
              </a:solidFill>
              <a:latin typeface="Cambria" panose="02040503050406030204" pitchFamily="18" charset="0"/>
            </a:endParaRPr>
          </a:p>
          <a:p>
            <a:pPr marL="514350" indent="-514350">
              <a:buFont typeface="+mj-lt"/>
              <a:buAutoNum type="arabicPeriod"/>
            </a:pPr>
            <a:r>
              <a:rPr lang="en-US" sz="2400" dirty="0">
                <a:solidFill>
                  <a:prstClr val="black"/>
                </a:solidFill>
                <a:latin typeface="Cambria" panose="02040503050406030204" pitchFamily="18" charset="0"/>
              </a:rPr>
              <a:t>Presentation Rehearsal</a:t>
            </a:r>
          </a:p>
          <a:p>
            <a:pPr marL="514350" indent="-514350">
              <a:buFont typeface="+mj-lt"/>
              <a:buAutoNum type="arabicPeriod"/>
            </a:pPr>
            <a:endParaRPr lang="en-US" sz="2400" dirty="0">
              <a:solidFill>
                <a:prstClr val="black"/>
              </a:solidFill>
              <a:latin typeface="Cambria" panose="02040503050406030204" pitchFamily="18" charset="0"/>
            </a:endParaRPr>
          </a:p>
          <a:p>
            <a:pPr marL="514350" indent="-514350">
              <a:buFont typeface="+mj-lt"/>
              <a:buAutoNum type="arabicPeriod"/>
            </a:pPr>
            <a:endParaRPr lang="en-US" sz="2400" dirty="0">
              <a:solidFill>
                <a:prstClr val="black"/>
              </a:solidFill>
              <a:latin typeface="Cambria" panose="02040503050406030204" pitchFamily="18" charset="0"/>
            </a:endParaRPr>
          </a:p>
          <a:p>
            <a:endParaRPr lang="en-US" sz="2400" dirty="0">
              <a:solidFill>
                <a:prstClr val="black"/>
              </a:solidFill>
              <a:latin typeface="Cambria" panose="02040503050406030204" pitchFamily="18" charset="0"/>
            </a:endParaRPr>
          </a:p>
          <a:p>
            <a:endParaRPr lang="en-US" sz="2400" dirty="0">
              <a:solidFill>
                <a:prstClr val="black"/>
              </a:solidFill>
              <a:latin typeface="Cambria" panose="02040503050406030204" pitchFamily="18" charset="0"/>
            </a:endParaRPr>
          </a:p>
          <a:p>
            <a:endParaRPr lang="en-US" sz="2400" dirty="0">
              <a:solidFill>
                <a:prstClr val="black"/>
              </a:solidFill>
              <a:latin typeface="Cambria" panose="02040503050406030204" pitchFamily="18" charset="0"/>
            </a:endParaRPr>
          </a:p>
          <a:p>
            <a:endParaRPr lang="en-US" sz="2400" dirty="0">
              <a:solidFill>
                <a:prstClr val="black"/>
              </a:solidFill>
              <a:latin typeface="Cambria" panose="02040503050406030204" pitchFamily="18" charset="0"/>
            </a:endParaRPr>
          </a:p>
          <a:p>
            <a:endParaRPr lang="en-US" sz="2400" dirty="0">
              <a:solidFill>
                <a:prstClr val="black"/>
              </a:solidFill>
              <a:latin typeface="Cambria" panose="02040503050406030204" pitchFamily="18" charset="0"/>
            </a:endParaRPr>
          </a:p>
          <a:p>
            <a:endParaRPr lang="en-US" sz="2400" dirty="0">
              <a:solidFill>
                <a:prstClr val="black"/>
              </a:solidFill>
              <a:latin typeface="Cambria" panose="02040503050406030204" pitchFamily="18" charset="0"/>
            </a:endParaRPr>
          </a:p>
          <a:p>
            <a:endParaRPr lang="en-US" sz="2400" dirty="0">
              <a:solidFill>
                <a:prstClr val="black"/>
              </a:solidFill>
              <a:latin typeface="Cambria" panose="02040503050406030204" pitchFamily="18" charset="0"/>
            </a:endParaRPr>
          </a:p>
          <a:p>
            <a:endParaRPr lang="en-US" sz="2400" dirty="0">
              <a:solidFill>
                <a:prstClr val="black"/>
              </a:solidFill>
              <a:latin typeface="Cambria" panose="02040503050406030204" pitchFamily="18" charset="0"/>
            </a:endParaRPr>
          </a:p>
        </p:txBody>
      </p:sp>
    </p:spTree>
    <p:extLst>
      <p:ext uri="{BB962C8B-B14F-4D97-AF65-F5344CB8AC3E}">
        <p14:creationId xmlns:p14="http://schemas.microsoft.com/office/powerpoint/2010/main" val="832356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 4 Calendar</a:t>
            </a:r>
          </a:p>
        </p:txBody>
      </p:sp>
    </p:spTree>
    <p:extLst>
      <p:ext uri="{BB962C8B-B14F-4D97-AF65-F5344CB8AC3E}">
        <p14:creationId xmlns:p14="http://schemas.microsoft.com/office/powerpoint/2010/main" val="620740205"/>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PT2 Progress Check</a:t>
            </a:r>
          </a:p>
        </p:txBody>
      </p:sp>
      <p:graphicFrame>
        <p:nvGraphicFramePr>
          <p:cNvPr id="3" name="Table 2"/>
          <p:cNvGraphicFramePr>
            <a:graphicFrameLocks noGrp="1"/>
          </p:cNvGraphicFramePr>
          <p:nvPr>
            <p:extLst>
              <p:ext uri="{D42A27DB-BD31-4B8C-83A1-F6EECF244321}">
                <p14:modId xmlns:p14="http://schemas.microsoft.com/office/powerpoint/2010/main" val="3817875147"/>
              </p:ext>
            </p:extLst>
          </p:nvPr>
        </p:nvGraphicFramePr>
        <p:xfrm>
          <a:off x="381000" y="1397000"/>
          <a:ext cx="8305800" cy="4329942"/>
        </p:xfrm>
        <a:graphic>
          <a:graphicData uri="http://schemas.openxmlformats.org/drawingml/2006/table">
            <a:tbl>
              <a:tblPr firstRow="1" bandRow="1">
                <a:tableStyleId>{5C22544A-7EE6-4342-B048-85BDC9FD1C3A}</a:tableStyleId>
              </a:tblPr>
              <a:tblGrid>
                <a:gridCol w="2768600">
                  <a:extLst>
                    <a:ext uri="{9D8B030D-6E8A-4147-A177-3AD203B41FA5}">
                      <a16:colId xmlns:a16="http://schemas.microsoft.com/office/drawing/2014/main" val="20000"/>
                    </a:ext>
                  </a:extLst>
                </a:gridCol>
                <a:gridCol w="2768600">
                  <a:extLst>
                    <a:ext uri="{9D8B030D-6E8A-4147-A177-3AD203B41FA5}">
                      <a16:colId xmlns:a16="http://schemas.microsoft.com/office/drawing/2014/main" val="20001"/>
                    </a:ext>
                  </a:extLst>
                </a:gridCol>
                <a:gridCol w="2768600">
                  <a:extLst>
                    <a:ext uri="{9D8B030D-6E8A-4147-A177-3AD203B41FA5}">
                      <a16:colId xmlns:a16="http://schemas.microsoft.com/office/drawing/2014/main" val="20002"/>
                    </a:ext>
                  </a:extLst>
                </a:gridCol>
              </a:tblGrid>
              <a:tr h="508000">
                <a:tc>
                  <a:txBody>
                    <a:bodyPr/>
                    <a:lstStyle/>
                    <a:p>
                      <a:pPr algn="ctr"/>
                      <a:r>
                        <a:rPr lang="en-US" sz="2800" b="1" dirty="0">
                          <a:latin typeface="Franklin Gothic Book" panose="020B0503020102020204" pitchFamily="34" charset="0"/>
                        </a:rPr>
                        <a:t>On Track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US" sz="2800" b="1" dirty="0">
                          <a:solidFill>
                            <a:schemeClr val="tx1"/>
                          </a:solidFill>
                          <a:latin typeface="Franklin Gothic Book" panose="020B0503020102020204" pitchFamily="34" charset="0"/>
                        </a:rPr>
                        <a:t>Almost There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800" b="1" dirty="0">
                          <a:latin typeface="Franklin Gothic Book" panose="020B0503020102020204" pitchFamily="34" charset="0"/>
                        </a:rPr>
                        <a:t>Off-Track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0000"/>
                  </a:ext>
                </a:extLst>
              </a:tr>
              <a:tr h="3811782">
                <a:tc>
                  <a:txBody>
                    <a:bodyPr/>
                    <a:lstStyle/>
                    <a:p>
                      <a:pPr algn="ctr"/>
                      <a:endParaRPr lang="en-US" sz="2800" dirty="0">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800" dirty="0">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800" dirty="0">
                        <a:latin typeface="Franklin Gothic Book" panose="020B0503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378566395"/>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pic>
        <p:nvPicPr>
          <p:cNvPr id="13314" name="Picture 2" descr="http://www.rackaid.com/wp-content/uploads/iStock_000008674333X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952614"/>
            <a:ext cx="3305175" cy="329565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81000" y="1371600"/>
            <a:ext cx="5715000" cy="707886"/>
          </a:xfrm>
          <a:prstGeom prst="rect">
            <a:avLst/>
          </a:prstGeom>
          <a:noFill/>
        </p:spPr>
        <p:txBody>
          <a:bodyPr wrap="square" rtlCol="0">
            <a:spAutoFit/>
          </a:bodyPr>
          <a:lstStyle/>
          <a:p>
            <a:pPr marL="514350" indent="-514350">
              <a:buFont typeface="+mj-lt"/>
              <a:buAutoNum type="arabicPeriod"/>
            </a:pPr>
            <a:r>
              <a:rPr lang="en-US" sz="4000" dirty="0">
                <a:solidFill>
                  <a:prstClr val="black"/>
                </a:solidFill>
                <a:latin typeface="Franklin Gothic Medium Cond" panose="020B0606030402020204" pitchFamily="34" charset="0"/>
              </a:rPr>
              <a:t>Presentation Slides</a:t>
            </a:r>
          </a:p>
        </p:txBody>
      </p:sp>
      <p:sp>
        <p:nvSpPr>
          <p:cNvPr id="7" name="Rectangle 6"/>
          <p:cNvSpPr/>
          <p:nvPr/>
        </p:nvSpPr>
        <p:spPr>
          <a:xfrm>
            <a:off x="180975" y="1338043"/>
            <a:ext cx="8610600" cy="741443"/>
          </a:xfrm>
          <a:prstGeom prst="rect">
            <a:avLst/>
          </a:prstGeom>
          <a:solidFill>
            <a:srgbClr val="FFFF00">
              <a:alpha val="26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126913306"/>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Logistics &amp; Expectations</a:t>
            </a:r>
          </a:p>
        </p:txBody>
      </p:sp>
      <p:pic>
        <p:nvPicPr>
          <p:cNvPr id="37890" name="Picture 2" descr="Image result for empty classro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447800"/>
            <a:ext cx="4436260" cy="291941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7892" name="Picture 4" descr="Image result for projector present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49" y="2938462"/>
            <a:ext cx="4006851" cy="300513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4076452"/>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Presentation Tips</a:t>
            </a:r>
          </a:p>
        </p:txBody>
      </p:sp>
      <p:sp>
        <p:nvSpPr>
          <p:cNvPr id="5" name="TextBox 4"/>
          <p:cNvSpPr txBox="1"/>
          <p:nvPr/>
        </p:nvSpPr>
        <p:spPr>
          <a:xfrm>
            <a:off x="533400" y="5620434"/>
            <a:ext cx="8001000" cy="646331"/>
          </a:xfrm>
          <a:prstGeom prst="rect">
            <a:avLst/>
          </a:prstGeom>
          <a:solidFill>
            <a:srgbClr val="0070C0"/>
          </a:solidFill>
        </p:spPr>
        <p:txBody>
          <a:bodyPr wrap="square" rtlCol="0">
            <a:spAutoFit/>
          </a:bodyPr>
          <a:lstStyle/>
          <a:p>
            <a:pPr algn="ctr"/>
            <a:r>
              <a:rPr lang="en-US" sz="3600" b="1" dirty="0">
                <a:solidFill>
                  <a:prstClr val="white"/>
                </a:solidFill>
                <a:latin typeface="Cambria" panose="02040503050406030204" pitchFamily="18" charset="0"/>
              </a:rPr>
              <a:t>Be </a:t>
            </a:r>
            <a:r>
              <a:rPr lang="en-US" sz="3600" b="1" dirty="0">
                <a:solidFill>
                  <a:srgbClr val="FFFF00"/>
                </a:solidFill>
                <a:latin typeface="Cambria" panose="02040503050406030204" pitchFamily="18" charset="0"/>
              </a:rPr>
              <a:t>interesting</a:t>
            </a:r>
            <a:r>
              <a:rPr lang="en-US" sz="3600" b="1" dirty="0">
                <a:solidFill>
                  <a:prstClr val="white"/>
                </a:solidFill>
                <a:latin typeface="Cambria" panose="02040503050406030204" pitchFamily="18" charset="0"/>
              </a:rPr>
              <a:t>! </a:t>
            </a:r>
            <a:r>
              <a:rPr lang="en-US" sz="3600" b="1" dirty="0">
                <a:solidFill>
                  <a:srgbClr val="FFFF00"/>
                </a:solidFill>
                <a:latin typeface="Cambria" panose="02040503050406030204" pitchFamily="18" charset="0"/>
              </a:rPr>
              <a:t>Engage</a:t>
            </a:r>
            <a:r>
              <a:rPr lang="en-US" sz="3600" b="1" dirty="0">
                <a:solidFill>
                  <a:prstClr val="white"/>
                </a:solidFill>
                <a:latin typeface="Cambria" panose="02040503050406030204" pitchFamily="18" charset="0"/>
              </a:rPr>
              <a:t> the audience!</a:t>
            </a:r>
          </a:p>
        </p:txBody>
      </p:sp>
      <p:pic>
        <p:nvPicPr>
          <p:cNvPr id="46082"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552355" y="1333872"/>
            <a:ext cx="3490007" cy="389096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6083" name="Picture 3"/>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271450" y="1295400"/>
            <a:ext cx="4262950" cy="390364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939738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52400" y="1295400"/>
            <a:ext cx="3048000" cy="3108543"/>
          </a:xfrm>
          <a:prstGeom prst="rect">
            <a:avLst/>
          </a:prstGeom>
          <a:noFill/>
        </p:spPr>
        <p:txBody>
          <a:bodyPr wrap="square" rtlCol="0">
            <a:spAutoFit/>
          </a:bodyPr>
          <a:lstStyle/>
          <a:p>
            <a:pPr algn="ctr"/>
            <a:r>
              <a:rPr lang="en-US" sz="2800" b="1" u="sng" dirty="0">
                <a:solidFill>
                  <a:srgbClr val="0070C0"/>
                </a:solidFill>
                <a:latin typeface="Cambria" panose="02040503050406030204" pitchFamily="18" charset="0"/>
              </a:rPr>
              <a:t>Period 1</a:t>
            </a:r>
          </a:p>
          <a:p>
            <a:pPr marL="514350" indent="-514350">
              <a:buFont typeface="Arial" panose="020B0604020202020204" pitchFamily="34" charset="0"/>
              <a:buChar char="•"/>
            </a:pPr>
            <a:r>
              <a:rPr lang="en-US" sz="2800" dirty="0">
                <a:solidFill>
                  <a:prstClr val="black"/>
                </a:solidFill>
                <a:latin typeface="Cambria" panose="02040503050406030204" pitchFamily="18" charset="0"/>
              </a:rPr>
              <a:t>Table 1 – 407</a:t>
            </a:r>
          </a:p>
          <a:p>
            <a:pPr marL="514350" indent="-514350">
              <a:buFont typeface="Arial" panose="020B0604020202020204" pitchFamily="34" charset="0"/>
              <a:buChar char="•"/>
            </a:pPr>
            <a:r>
              <a:rPr lang="en-US" sz="2800" dirty="0">
                <a:solidFill>
                  <a:prstClr val="black"/>
                </a:solidFill>
                <a:latin typeface="Cambria" panose="02040503050406030204" pitchFamily="18" charset="0"/>
              </a:rPr>
              <a:t>Table 2 – 413</a:t>
            </a:r>
          </a:p>
          <a:p>
            <a:pPr marL="514350" indent="-514350">
              <a:buFont typeface="Arial" panose="020B0604020202020204" pitchFamily="34" charset="0"/>
              <a:buChar char="•"/>
            </a:pPr>
            <a:r>
              <a:rPr lang="en-US" sz="2800" dirty="0">
                <a:solidFill>
                  <a:prstClr val="black"/>
                </a:solidFill>
                <a:latin typeface="Cambria" panose="02040503050406030204" pitchFamily="18" charset="0"/>
              </a:rPr>
              <a:t>Table 3 – 414</a:t>
            </a:r>
          </a:p>
          <a:p>
            <a:pPr marL="514350" indent="-514350">
              <a:buFont typeface="Arial" panose="020B0604020202020204" pitchFamily="34" charset="0"/>
              <a:buChar char="•"/>
            </a:pPr>
            <a:r>
              <a:rPr lang="en-US" sz="2800" dirty="0">
                <a:solidFill>
                  <a:prstClr val="black"/>
                </a:solidFill>
                <a:latin typeface="Cambria" panose="02040503050406030204" pitchFamily="18" charset="0"/>
              </a:rPr>
              <a:t>Table 4 – 415</a:t>
            </a:r>
          </a:p>
          <a:p>
            <a:pPr marL="514350" indent="-514350">
              <a:buFont typeface="Arial" panose="020B0604020202020204" pitchFamily="34" charset="0"/>
              <a:buChar char="•"/>
            </a:pPr>
            <a:r>
              <a:rPr lang="en-US" sz="2800" dirty="0">
                <a:solidFill>
                  <a:prstClr val="black"/>
                </a:solidFill>
                <a:latin typeface="Cambria" panose="02040503050406030204" pitchFamily="18" charset="0"/>
              </a:rPr>
              <a:t>Table 5 – 417*</a:t>
            </a:r>
          </a:p>
          <a:p>
            <a:pPr marL="514350" indent="-514350">
              <a:buFont typeface="Arial" panose="020B0604020202020204" pitchFamily="34" charset="0"/>
              <a:buChar char="•"/>
            </a:pPr>
            <a:r>
              <a:rPr lang="en-US" sz="2800" dirty="0">
                <a:solidFill>
                  <a:prstClr val="black"/>
                </a:solidFill>
                <a:latin typeface="Cambria" panose="02040503050406030204" pitchFamily="18" charset="0"/>
              </a:rPr>
              <a:t>Table 6 – 419</a:t>
            </a:r>
          </a:p>
        </p:txBody>
      </p:sp>
      <p:sp>
        <p:nvSpPr>
          <p:cNvPr id="10" name="Title 9"/>
          <p:cNvSpPr>
            <a:spLocks noGrp="1"/>
          </p:cNvSpPr>
          <p:nvPr>
            <p:ph type="title"/>
          </p:nvPr>
        </p:nvSpPr>
        <p:spPr/>
        <p:txBody>
          <a:bodyPr/>
          <a:lstStyle/>
          <a:p>
            <a:r>
              <a:rPr lang="en-US" dirty="0"/>
              <a:t>Room Assignments</a:t>
            </a:r>
          </a:p>
        </p:txBody>
      </p:sp>
      <p:sp>
        <p:nvSpPr>
          <p:cNvPr id="18" name="TextBox 17"/>
          <p:cNvSpPr txBox="1"/>
          <p:nvPr/>
        </p:nvSpPr>
        <p:spPr>
          <a:xfrm>
            <a:off x="3124200" y="3315831"/>
            <a:ext cx="3048000" cy="2246769"/>
          </a:xfrm>
          <a:prstGeom prst="rect">
            <a:avLst/>
          </a:prstGeom>
          <a:noFill/>
        </p:spPr>
        <p:txBody>
          <a:bodyPr wrap="square" rtlCol="0">
            <a:spAutoFit/>
          </a:bodyPr>
          <a:lstStyle/>
          <a:p>
            <a:pPr algn="ctr"/>
            <a:r>
              <a:rPr lang="en-US" sz="2800" b="1" u="sng" dirty="0">
                <a:solidFill>
                  <a:srgbClr val="0070C0"/>
                </a:solidFill>
                <a:latin typeface="Cambria" panose="02040503050406030204" pitchFamily="18" charset="0"/>
              </a:rPr>
              <a:t>Period 5</a:t>
            </a:r>
          </a:p>
          <a:p>
            <a:pPr marL="514350" indent="-514350">
              <a:buFont typeface="Arial" panose="020B0604020202020204" pitchFamily="34" charset="0"/>
              <a:buChar char="•"/>
            </a:pPr>
            <a:r>
              <a:rPr lang="en-US" sz="2800" dirty="0">
                <a:solidFill>
                  <a:prstClr val="black"/>
                </a:solidFill>
                <a:latin typeface="Cambria" panose="02040503050406030204" pitchFamily="18" charset="0"/>
              </a:rPr>
              <a:t>Table 1 – 407</a:t>
            </a:r>
          </a:p>
          <a:p>
            <a:pPr marL="514350" indent="-514350">
              <a:buFont typeface="Arial" panose="020B0604020202020204" pitchFamily="34" charset="0"/>
              <a:buChar char="•"/>
            </a:pPr>
            <a:r>
              <a:rPr lang="en-US" sz="2800" dirty="0">
                <a:solidFill>
                  <a:prstClr val="black"/>
                </a:solidFill>
                <a:latin typeface="Cambria" panose="02040503050406030204" pitchFamily="18" charset="0"/>
              </a:rPr>
              <a:t>Table 2 – 416*</a:t>
            </a:r>
          </a:p>
          <a:p>
            <a:pPr marL="514350" indent="-514350">
              <a:buFont typeface="Arial" panose="020B0604020202020204" pitchFamily="34" charset="0"/>
              <a:buChar char="•"/>
            </a:pPr>
            <a:r>
              <a:rPr lang="en-US" sz="2800" dirty="0">
                <a:solidFill>
                  <a:prstClr val="black"/>
                </a:solidFill>
                <a:latin typeface="Cambria" panose="02040503050406030204" pitchFamily="18" charset="0"/>
              </a:rPr>
              <a:t>Table 3 – 417</a:t>
            </a:r>
          </a:p>
          <a:p>
            <a:pPr marL="514350" indent="-514350">
              <a:buFont typeface="Arial" panose="020B0604020202020204" pitchFamily="34" charset="0"/>
              <a:buChar char="•"/>
            </a:pPr>
            <a:r>
              <a:rPr lang="en-US" sz="2800" dirty="0">
                <a:solidFill>
                  <a:prstClr val="black"/>
                </a:solidFill>
                <a:latin typeface="Cambria" panose="02040503050406030204" pitchFamily="18" charset="0"/>
              </a:rPr>
              <a:t>Table 4 – 419*</a:t>
            </a:r>
          </a:p>
        </p:txBody>
      </p:sp>
      <p:sp>
        <p:nvSpPr>
          <p:cNvPr id="19" name="TextBox 18"/>
          <p:cNvSpPr txBox="1"/>
          <p:nvPr/>
        </p:nvSpPr>
        <p:spPr>
          <a:xfrm>
            <a:off x="6096000" y="1295400"/>
            <a:ext cx="3048000" cy="2677656"/>
          </a:xfrm>
          <a:prstGeom prst="rect">
            <a:avLst/>
          </a:prstGeom>
          <a:noFill/>
        </p:spPr>
        <p:txBody>
          <a:bodyPr wrap="square" rtlCol="0">
            <a:spAutoFit/>
          </a:bodyPr>
          <a:lstStyle/>
          <a:p>
            <a:pPr algn="ctr"/>
            <a:r>
              <a:rPr lang="en-US" sz="2800" b="1" u="sng" dirty="0">
                <a:solidFill>
                  <a:srgbClr val="0070C0"/>
                </a:solidFill>
                <a:latin typeface="Cambria" panose="02040503050406030204" pitchFamily="18" charset="0"/>
              </a:rPr>
              <a:t>Period 6</a:t>
            </a:r>
          </a:p>
          <a:p>
            <a:pPr marL="514350" indent="-514350">
              <a:buFont typeface="Arial" panose="020B0604020202020204" pitchFamily="34" charset="0"/>
              <a:buChar char="•"/>
            </a:pPr>
            <a:r>
              <a:rPr lang="en-US" sz="2800" dirty="0">
                <a:solidFill>
                  <a:prstClr val="black"/>
                </a:solidFill>
                <a:latin typeface="Cambria" panose="02040503050406030204" pitchFamily="18" charset="0"/>
              </a:rPr>
              <a:t>Table 1 – 405</a:t>
            </a:r>
          </a:p>
          <a:p>
            <a:pPr marL="514350" indent="-514350">
              <a:buFont typeface="Arial" panose="020B0604020202020204" pitchFamily="34" charset="0"/>
              <a:buChar char="•"/>
            </a:pPr>
            <a:r>
              <a:rPr lang="en-US" sz="2800" dirty="0">
                <a:solidFill>
                  <a:prstClr val="black"/>
                </a:solidFill>
                <a:latin typeface="Cambria" panose="02040503050406030204" pitchFamily="18" charset="0"/>
              </a:rPr>
              <a:t>Table 2 – 406</a:t>
            </a:r>
          </a:p>
          <a:p>
            <a:pPr marL="514350" indent="-514350">
              <a:buFont typeface="Arial" panose="020B0604020202020204" pitchFamily="34" charset="0"/>
              <a:buChar char="•"/>
            </a:pPr>
            <a:r>
              <a:rPr lang="en-US" sz="2800" dirty="0">
                <a:solidFill>
                  <a:prstClr val="black"/>
                </a:solidFill>
                <a:latin typeface="Cambria" panose="02040503050406030204" pitchFamily="18" charset="0"/>
              </a:rPr>
              <a:t>Table 3 – 407</a:t>
            </a:r>
          </a:p>
          <a:p>
            <a:pPr marL="514350" indent="-514350">
              <a:buFont typeface="Arial" panose="020B0604020202020204" pitchFamily="34" charset="0"/>
              <a:buChar char="•"/>
            </a:pPr>
            <a:r>
              <a:rPr lang="en-US" sz="2800" dirty="0">
                <a:solidFill>
                  <a:prstClr val="black"/>
                </a:solidFill>
                <a:latin typeface="Cambria" panose="02040503050406030204" pitchFamily="18" charset="0"/>
              </a:rPr>
              <a:t>Table 4 – 413</a:t>
            </a:r>
          </a:p>
          <a:p>
            <a:pPr marL="514350" indent="-514350">
              <a:buFont typeface="Arial" panose="020B0604020202020204" pitchFamily="34" charset="0"/>
              <a:buChar char="•"/>
            </a:pPr>
            <a:r>
              <a:rPr lang="en-US" sz="2800" dirty="0">
                <a:solidFill>
                  <a:prstClr val="black"/>
                </a:solidFill>
                <a:latin typeface="Cambria" panose="02040503050406030204" pitchFamily="18" charset="0"/>
              </a:rPr>
              <a:t>Table 5 – 419</a:t>
            </a:r>
          </a:p>
        </p:txBody>
      </p:sp>
      <p:sp>
        <p:nvSpPr>
          <p:cNvPr id="6" name="TextBox 5"/>
          <p:cNvSpPr txBox="1"/>
          <p:nvPr/>
        </p:nvSpPr>
        <p:spPr>
          <a:xfrm>
            <a:off x="0" y="2057400"/>
            <a:ext cx="9144000" cy="1200329"/>
          </a:xfrm>
          <a:prstGeom prst="rect">
            <a:avLst/>
          </a:prstGeom>
          <a:solidFill>
            <a:srgbClr val="C00000"/>
          </a:solidFill>
        </p:spPr>
        <p:txBody>
          <a:bodyPr wrap="square" rtlCol="0">
            <a:spAutoFit/>
          </a:bodyPr>
          <a:lstStyle/>
          <a:p>
            <a:pPr algn="ctr"/>
            <a:r>
              <a:rPr lang="en-US" sz="3600" dirty="0">
                <a:solidFill>
                  <a:prstClr val="white"/>
                </a:solidFill>
                <a:latin typeface="Cambria" panose="02040503050406030204" pitchFamily="18" charset="0"/>
              </a:rPr>
              <a:t>Modify this slide as needed to match your own presentation rehearsal logistics</a:t>
            </a:r>
          </a:p>
        </p:txBody>
      </p:sp>
    </p:spTree>
    <p:extLst>
      <p:ext uri="{BB962C8B-B14F-4D97-AF65-F5344CB8AC3E}">
        <p14:creationId xmlns:p14="http://schemas.microsoft.com/office/powerpoint/2010/main" val="2431461272"/>
      </p:ext>
    </p:extLst>
  </p:cSld>
  <p:clrMapOvr>
    <a:masterClrMapping/>
  </p:clrMapOvr>
  <p:transition spd="slow">
    <p:push dir="u"/>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3247</TotalTime>
  <Words>257</Words>
  <Application>Microsoft Macintosh PowerPoint</Application>
  <PresentationFormat>On-screen Show (4:3)</PresentationFormat>
  <Paragraphs>62</Paragraphs>
  <Slides>10</Slides>
  <Notes>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10</vt:i4>
      </vt:variant>
    </vt:vector>
  </HeadingPairs>
  <TitlesOfParts>
    <vt:vector size="21" baseType="lpstr">
      <vt:lpstr>Arial</vt:lpstr>
      <vt:lpstr>Bookman Old Style</vt:lpstr>
      <vt:lpstr>Calibri</vt:lpstr>
      <vt:lpstr>Cambria</vt:lpstr>
      <vt:lpstr>Franklin Gothic Book</vt:lpstr>
      <vt:lpstr>Franklin Gothic Medium Cond</vt:lpstr>
      <vt:lpstr>Gill Sans MT</vt:lpstr>
      <vt:lpstr>Impact</vt:lpstr>
      <vt:lpstr>Wingdings</vt:lpstr>
      <vt:lpstr>Wingdings 3</vt:lpstr>
      <vt:lpstr>Origin</vt:lpstr>
      <vt:lpstr>PowerPoint Presentation</vt:lpstr>
      <vt:lpstr>News Discussion</vt:lpstr>
      <vt:lpstr>“We must run while others walk.”</vt:lpstr>
      <vt:lpstr>Unit 4 Calendar</vt:lpstr>
      <vt:lpstr>PT2 Progress Check</vt:lpstr>
      <vt:lpstr>Agenda</vt:lpstr>
      <vt:lpstr>Logistics &amp; Expectations</vt:lpstr>
      <vt:lpstr>Presentation Tips</vt:lpstr>
      <vt:lpstr>Room Assignments</vt:lpstr>
      <vt:lpstr>Endnote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Begin your Do Now silently.</dc:title>
  <dc:creator>Erica Lim</dc:creator>
  <cp:lastModifiedBy>Leah Reinert</cp:lastModifiedBy>
  <cp:revision>147</cp:revision>
  <dcterms:created xsi:type="dcterms:W3CDTF">2014-08-11T23:49:27Z</dcterms:created>
  <dcterms:modified xsi:type="dcterms:W3CDTF">2020-09-20T23:56:25Z</dcterms:modified>
</cp:coreProperties>
</file>