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9" r:id="rId6"/>
    <p:sldId id="27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3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3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3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4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556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9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22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9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8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04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0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DA79EC-8399-4F56-9C1D-79C18AB56777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3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Unit 3 lesson 38: </a:t>
            </a:r>
            <a:br>
              <a:rPr lang="en-US" sz="4000" dirty="0"/>
            </a:br>
            <a:r>
              <a:rPr lang="en-US" sz="4000" dirty="0"/>
              <a:t>writing code with Conditional statements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B4827F-C345-4AA1-8D6C-E7298262CDD4}"/>
              </a:ext>
            </a:extLst>
          </p:cNvPr>
          <p:cNvSpPr/>
          <p:nvPr/>
        </p:nvSpPr>
        <p:spPr>
          <a:xfrm>
            <a:off x="914400" y="5765587"/>
            <a:ext cx="6096000" cy="414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sz="900" u="sng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Copyright: Uncommon Schools. Unless otherwise noted, all of the content in this resource is licensed under a</a:t>
            </a:r>
            <a:r>
              <a:rPr lang="en-US" sz="900" u="sng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US" sz="900" u="sng" dirty="0">
                <a:solidFill>
                  <a:srgbClr val="1155CC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Creative Commons Attribution International 4.0</a:t>
            </a:r>
            <a:r>
              <a:rPr lang="en-US" sz="9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 </a:t>
            </a:r>
            <a:r>
              <a:rPr lang="en-US" sz="9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(CC BY-NC-SA) license.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4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Gradebook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173" y="1524000"/>
            <a:ext cx="10646980" cy="99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cs typeface="Courier New" panose="02070309020205020404" pitchFamily="49" charset="0"/>
              </a:rPr>
              <a:t>Write a program that prints out a student’s letter grade based on their percentage in the class. Use the following scale.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9FB74B2-C825-4F2B-B237-3E8231F8B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548499"/>
              </p:ext>
            </p:extLst>
          </p:nvPr>
        </p:nvGraphicFramePr>
        <p:xfrm>
          <a:off x="2032000" y="2811225"/>
          <a:ext cx="8128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76100248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70413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Percentage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Letter 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41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90 or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76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80 –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09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70 – 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821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60 – 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031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Below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643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42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0F07E-3D66-4C40-9319-B3BF5C98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Pseudocode: A plan before you code!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1757C-9928-48D0-91C8-C898D2D67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Ask the user to </a:t>
            </a:r>
            <a:r>
              <a:rPr lang="en-US" sz="2800" b="1" dirty="0"/>
              <a:t>enter their percentage</a:t>
            </a:r>
          </a:p>
          <a:p>
            <a:pPr marL="0" indent="0">
              <a:buNone/>
            </a:pPr>
            <a:endParaRPr lang="en-US" sz="1400" b="1" dirty="0"/>
          </a:p>
          <a:p>
            <a:r>
              <a:rPr lang="en-US" sz="2800" dirty="0"/>
              <a:t>Store it in a </a:t>
            </a:r>
            <a:r>
              <a:rPr lang="en-US" sz="2800" b="1" dirty="0"/>
              <a:t>variable</a:t>
            </a:r>
            <a:r>
              <a:rPr lang="en-US" sz="2800" dirty="0"/>
              <a:t> called </a:t>
            </a:r>
            <a:r>
              <a:rPr lang="en-US" sz="2800" b="1" dirty="0" err="1"/>
              <a:t>numGrade</a:t>
            </a:r>
            <a:endParaRPr lang="en-US" sz="2800" b="1" dirty="0"/>
          </a:p>
          <a:p>
            <a:pPr marL="0" indent="0">
              <a:buNone/>
            </a:pPr>
            <a:endParaRPr lang="en-US" sz="1400" b="1" dirty="0"/>
          </a:p>
          <a:p>
            <a:pPr lvl="1"/>
            <a:r>
              <a:rPr lang="en-US" sz="2800" dirty="0"/>
              <a:t>If </a:t>
            </a:r>
            <a:r>
              <a:rPr lang="en-US" sz="2800" dirty="0" err="1"/>
              <a:t>numGrade</a:t>
            </a:r>
            <a:r>
              <a:rPr lang="en-US" sz="2800" dirty="0"/>
              <a:t> is </a:t>
            </a:r>
            <a:r>
              <a:rPr lang="en-US" sz="2800" b="1" dirty="0"/>
              <a:t>at least 90</a:t>
            </a:r>
            <a:r>
              <a:rPr lang="en-US" sz="2800" dirty="0"/>
              <a:t>, print ‘A’</a:t>
            </a:r>
          </a:p>
          <a:p>
            <a:pPr lvl="1"/>
            <a:r>
              <a:rPr lang="en-US" sz="2800" dirty="0"/>
              <a:t>etc.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3995BA-930F-4C63-B126-C0A93BBF4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947" y="1524000"/>
            <a:ext cx="3619648" cy="447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3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F2EBDC-E947-4B25-905F-24E2458E5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332" y="1028700"/>
            <a:ext cx="6457335" cy="64573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B371F4-98B1-44BC-B8FF-1D9D095E3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Ideas: Gradebook Program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4FCD07-1549-47EE-AE78-017AD2CA7749}"/>
              </a:ext>
            </a:extLst>
          </p:cNvPr>
          <p:cNvSpPr txBox="1"/>
          <p:nvPr/>
        </p:nvSpPr>
        <p:spPr>
          <a:xfrm>
            <a:off x="725214" y="1846968"/>
            <a:ext cx="107415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if/else if/else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so that the computer stops once the student’s grade fits into a particular range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it’s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Java doesn’t continue to check whether it’s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or an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</a:p>
          <a:p>
            <a:pPr lvl="1">
              <a:defRPr/>
            </a:pPr>
            <a:endParaRPr lang="en-US" sz="1400" dirty="0">
              <a:solidFill>
                <a:srgbClr val="292934"/>
              </a:solidFill>
              <a:latin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statement doesn’t get a condition! It’s just the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catch-all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 the end.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134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e47d094-ef1c-40d9-b79f-ad6a1250ca48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9BAC888BA22C41B9F2A0E9AAE6557E" ma:contentTypeVersion="21" ma:contentTypeDescription="Create a new document." ma:contentTypeScope="" ma:versionID="b68bd2ab48626c90f674d18db900aded">
  <xsd:schema xmlns:xsd="http://www.w3.org/2001/XMLSchema" xmlns:xs="http://www.w3.org/2001/XMLSchema" xmlns:p="http://schemas.microsoft.com/office/2006/metadata/properties" xmlns:ns2="fe47d094-ef1c-40d9-b79f-ad6a1250ca48" xmlns:ns3="3ee8ef6b-14c7-4c85-9a67-368bf66fbc18" targetNamespace="http://schemas.microsoft.com/office/2006/metadata/properties" ma:root="true" ma:fieldsID="7d03520f6182613596d0bf954635684a" ns2:_="" ns3:_="">
    <xsd:import namespace="fe47d094-ef1c-40d9-b79f-ad6a1250ca48"/>
    <xsd:import namespace="3ee8ef6b-14c7-4c85-9a67-368bf66fbc18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7d094-ef1c-40d9-b79f-ad6a1250ca48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a3c1d095-037c-4089-b47c-5b9f1be77c86}" ma:internalName="TaxCatchAll" ma:showField="CatchAllData" ma:web="fe47d094-ef1c-40d9-b79f-ad6a1250ca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ef6b-14c7-4c85-9a67-368bf66fbc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ACA23B-84E3-4FBB-B58E-DA2665B25B9C}">
  <ds:schemaRefs>
    <ds:schemaRef ds:uri="http://schemas.microsoft.com/office/2006/metadata/properties"/>
    <ds:schemaRef ds:uri="http://schemas.microsoft.com/office/infopath/2007/PartnerControls"/>
    <ds:schemaRef ds:uri="fe47d094-ef1c-40d9-b79f-ad6a1250ca48"/>
  </ds:schemaRefs>
</ds:datastoreItem>
</file>

<file path=customXml/itemProps2.xml><?xml version="1.0" encoding="utf-8"?>
<ds:datastoreItem xmlns:ds="http://schemas.openxmlformats.org/officeDocument/2006/customXml" ds:itemID="{2A9E08D5-0398-447A-8225-7D80494523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584879-07B1-4921-B2AC-9553132C1A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47d094-ef1c-40d9-b79f-ad6a1250ca48"/>
    <ds:schemaRef ds:uri="3ee8ef6b-14c7-4c85-9a67-368bf66fbc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185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Courier New</vt:lpstr>
      <vt:lpstr>Clarity</vt:lpstr>
      <vt:lpstr>Unit 3 lesson 38:  writing code with Conditional statements</vt:lpstr>
      <vt:lpstr>Gradebook Program</vt:lpstr>
      <vt:lpstr>Pseudocode: A plan before you code!</vt:lpstr>
      <vt:lpstr>Key Ideas: Gradebook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lesson 4:  Conditional statements</dc:title>
  <dc:creator>Allison</dc:creator>
  <cp:lastModifiedBy>Lori Lower</cp:lastModifiedBy>
  <cp:revision>5</cp:revision>
  <dcterms:created xsi:type="dcterms:W3CDTF">2019-09-07T20:23:55Z</dcterms:created>
  <dcterms:modified xsi:type="dcterms:W3CDTF">2020-07-01T15:24:31Z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0x010100AA9BAC888BA22C41B9F2A0E9AAE6557E</vt:lpwstr>
  </property>
</Properties>
</file>