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15" r:id="rId2"/>
    <p:sldId id="300" r:id="rId3"/>
    <p:sldId id="322" r:id="rId4"/>
    <p:sldId id="329" r:id="rId5"/>
    <p:sldId id="318" r:id="rId6"/>
    <p:sldId id="330" r:id="rId7"/>
    <p:sldId id="320" r:id="rId8"/>
    <p:sldId id="324" r:id="rId9"/>
    <p:sldId id="325" r:id="rId10"/>
    <p:sldId id="331"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82190" autoAdjust="0"/>
  </p:normalViewPr>
  <p:slideViewPr>
    <p:cSldViewPr>
      <p:cViewPr varScale="1">
        <p:scale>
          <a:sx n="85" d="100"/>
          <a:sy n="85" d="100"/>
        </p:scale>
        <p:origin x="186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FD9239A-86A1-4BF0-91EB-5ED1F63D34B3}" type="datetimeFigureOut">
              <a:rPr lang="en-US" smtClean="0"/>
              <a:t>9/11/20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D94440F-1EFE-4B39-B623-C15173927D07}" type="slidenum">
              <a:rPr lang="en-US" smtClean="0"/>
              <a:t>‹#›</a:t>
            </a:fld>
            <a:endParaRPr lang="en-US"/>
          </a:p>
        </p:txBody>
      </p:sp>
    </p:spTree>
    <p:extLst>
      <p:ext uri="{BB962C8B-B14F-4D97-AF65-F5344CB8AC3E}">
        <p14:creationId xmlns:p14="http://schemas.microsoft.com/office/powerpoint/2010/main" val="2845977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7077D41B-DB4C-4B8A-B11D-BF5D1AB194C4}"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337669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E2CEB1-01B0-452A-84AB-987A87A44B8F}"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75321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E2CEB1-01B0-452A-84AB-987A87A44B8F}" type="slidenum">
              <a:rPr lang="en-US" smtClean="0"/>
              <a:t>3</a:t>
            </a:fld>
            <a:endParaRPr lang="en-US"/>
          </a:p>
        </p:txBody>
      </p:sp>
    </p:spTree>
    <p:extLst>
      <p:ext uri="{BB962C8B-B14F-4D97-AF65-F5344CB8AC3E}">
        <p14:creationId xmlns:p14="http://schemas.microsoft.com/office/powerpoint/2010/main" val="4241134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E2CEB1-01B0-452A-84AB-987A87A44B8F}" type="slidenum">
              <a:rPr lang="en-US" smtClean="0"/>
              <a:t>4</a:t>
            </a:fld>
            <a:endParaRPr lang="en-US"/>
          </a:p>
        </p:txBody>
      </p:sp>
    </p:spTree>
    <p:extLst>
      <p:ext uri="{BB962C8B-B14F-4D97-AF65-F5344CB8AC3E}">
        <p14:creationId xmlns:p14="http://schemas.microsoft.com/office/powerpoint/2010/main" val="4241134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4440F-1EFE-4B39-B623-C15173927D07}"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353686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4440F-1EFE-4B39-B623-C15173927D07}"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154592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3A1B1A13-508F-409A-9E23-54410920837A}" type="datetimeFigureOut">
              <a:rPr lang="en-US" smtClean="0">
                <a:solidFill>
                  <a:srgbClr val="464653"/>
                </a:solidFill>
              </a:rPr>
              <a:pPr/>
              <a:t>9/11/20</a:t>
            </a:fld>
            <a:endParaRPr lang="en-US">
              <a:solidFill>
                <a:srgbClr val="464653"/>
              </a:solidFill>
            </a:endParaRPr>
          </a:p>
        </p:txBody>
      </p:sp>
      <p:sp>
        <p:nvSpPr>
          <p:cNvPr id="17" name="Footer Placeholder 16"/>
          <p:cNvSpPr>
            <a:spLocks noGrp="1"/>
          </p:cNvSpPr>
          <p:nvPr>
            <p:ph type="ftr" sz="quarter" idx="11"/>
          </p:nvPr>
        </p:nvSpPr>
        <p:spPr>
          <a:xfrm>
            <a:off x="2898648" y="6355080"/>
            <a:ext cx="3474720" cy="365760"/>
          </a:xfrm>
        </p:spPr>
        <p:txBody>
          <a:bodyPr/>
          <a:lstStyle/>
          <a:p>
            <a:endParaRPr lang="en-US">
              <a:solidFill>
                <a:srgbClr val="464653"/>
              </a:solidFill>
            </a:endParaRPr>
          </a:p>
        </p:txBody>
      </p:sp>
      <p:sp>
        <p:nvSpPr>
          <p:cNvPr id="29" name="Slide Number Placeholder 28"/>
          <p:cNvSpPr>
            <a:spLocks noGrp="1"/>
          </p:cNvSpPr>
          <p:nvPr>
            <p:ph type="sldNum" sz="quarter" idx="12"/>
          </p:nvPr>
        </p:nvSpPr>
        <p:spPr>
          <a:xfrm>
            <a:off x="1216152" y="6355080"/>
            <a:ext cx="1219200" cy="365760"/>
          </a:xfrm>
        </p:spPr>
        <p:txBody>
          <a:bodyPr/>
          <a:lstStyle/>
          <a:p>
            <a:fld id="{1E61F501-4E7D-41EC-9AF4-F525E7E4B404}" type="slidenum">
              <a:rPr lang="en-US" smtClean="0">
                <a:solidFill>
                  <a:srgbClr val="464653"/>
                </a:solidFill>
              </a:rPr>
              <a:pPr/>
              <a:t>‹#›</a:t>
            </a:fld>
            <a:endParaRPr lang="en-US">
              <a:solidFill>
                <a:srgbClr val="464653"/>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331809999"/>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A1B1A13-508F-409A-9E23-54410920837A}" type="datetimeFigureOut">
              <a:rPr lang="en-US" smtClean="0">
                <a:solidFill>
                  <a:srgbClr val="464653"/>
                </a:solidFill>
              </a:rPr>
              <a:pPr/>
              <a:t>9/11/20</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1E61F501-4E7D-41EC-9AF4-F525E7E4B404}" type="slidenum">
              <a:rPr lang="en-US" smtClean="0">
                <a:solidFill>
                  <a:srgbClr val="464653"/>
                </a:solidFill>
              </a:rPr>
              <a:pPr/>
              <a:t>‹#›</a:t>
            </a:fld>
            <a:endParaRPr lang="en-US">
              <a:solidFill>
                <a:srgbClr val="464653"/>
              </a:solidFill>
            </a:endParaRPr>
          </a:p>
        </p:txBody>
      </p:sp>
    </p:spTree>
    <p:extLst>
      <p:ext uri="{BB962C8B-B14F-4D97-AF65-F5344CB8AC3E}">
        <p14:creationId xmlns:p14="http://schemas.microsoft.com/office/powerpoint/2010/main" val="124879542"/>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A1B1A13-508F-409A-9E23-54410920837A}" type="datetimeFigureOut">
              <a:rPr lang="en-US" smtClean="0">
                <a:solidFill>
                  <a:srgbClr val="464653"/>
                </a:solidFill>
              </a:rPr>
              <a:pPr/>
              <a:t>9/11/20</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1E61F501-4E7D-41EC-9AF4-F525E7E4B404}" type="slidenum">
              <a:rPr lang="en-US" smtClean="0">
                <a:solidFill>
                  <a:srgbClr val="464653"/>
                </a:solidFill>
              </a:rPr>
              <a:pPr/>
              <a:t>‹#›</a:t>
            </a:fld>
            <a:endParaRPr lang="en-US">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2000065709"/>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3A1B1A13-508F-409A-9E23-54410920837A}" type="datetimeFigureOut">
              <a:rPr lang="en-US" smtClean="0">
                <a:solidFill>
                  <a:srgbClr val="464653"/>
                </a:solidFill>
              </a:rPr>
              <a:pPr/>
              <a:t>9/11/20</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1E61F501-4E7D-41EC-9AF4-F525E7E4B404}" type="slidenum">
              <a:rPr lang="en-US" smtClean="0">
                <a:solidFill>
                  <a:srgbClr val="464653"/>
                </a:solidFill>
              </a:rPr>
              <a:pPr/>
              <a:t>‹#›</a:t>
            </a:fld>
            <a:endParaRPr lang="en-US">
              <a:solidFill>
                <a:srgbClr val="464653"/>
              </a:solidFill>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777310817"/>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3A1B1A13-508F-409A-9E23-54410920837A}" type="datetimeFigureOut">
              <a:rPr lang="en-US" smtClean="0">
                <a:solidFill>
                  <a:srgbClr val="DDE9EC"/>
                </a:solidFill>
              </a:rPr>
              <a:pPr/>
              <a:t>9/11/20</a:t>
            </a:fld>
            <a:endParaRPr lang="en-US">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US">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1E61F501-4E7D-41EC-9AF4-F525E7E4B404}" type="slidenum">
              <a:rPr lang="en-US" smtClean="0">
                <a:solidFill>
                  <a:srgbClr val="DDE9EC"/>
                </a:solidFill>
              </a:rPr>
              <a:pPr/>
              <a:t>‹#›</a:t>
            </a:fld>
            <a:endParaRPr lang="en-US">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469504004"/>
      </p:ext>
    </p:extLst>
  </p:cSld>
  <p:clrMapOvr>
    <a:overrideClrMapping bg1="dk1" tx1="lt1" bg2="dk2" tx2="lt2" accent1="accent1" accent2="accent2" accent3="accent3" accent4="accent4" accent5="accent5" accent6="accent6" hlink="hlink" folHlink="folHlink"/>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3A1B1A13-508F-409A-9E23-54410920837A}" type="datetimeFigureOut">
              <a:rPr lang="en-US" smtClean="0">
                <a:solidFill>
                  <a:srgbClr val="464653"/>
                </a:solidFill>
              </a:rPr>
              <a:pPr/>
              <a:t>9/11/20</a:t>
            </a:fld>
            <a:endParaRPr lang="en-US">
              <a:solidFill>
                <a:srgbClr val="464653"/>
              </a:solidFill>
            </a:endParaRPr>
          </a:p>
        </p:txBody>
      </p:sp>
      <p:sp>
        <p:nvSpPr>
          <p:cNvPr id="6" name="Footer Placeholder 5"/>
          <p:cNvSpPr>
            <a:spLocks noGrp="1"/>
          </p:cNvSpPr>
          <p:nvPr>
            <p:ph type="ftr" sz="quarter" idx="11"/>
          </p:nvPr>
        </p:nvSpPr>
        <p:spPr/>
        <p:txBody>
          <a:bodyPr/>
          <a:lstStyle/>
          <a:p>
            <a:endParaRPr lang="en-US">
              <a:solidFill>
                <a:srgbClr val="464653"/>
              </a:solidFill>
            </a:endParaRPr>
          </a:p>
        </p:txBody>
      </p:sp>
      <p:sp>
        <p:nvSpPr>
          <p:cNvPr id="7" name="Slide Number Placeholder 6"/>
          <p:cNvSpPr>
            <a:spLocks noGrp="1"/>
          </p:cNvSpPr>
          <p:nvPr>
            <p:ph type="sldNum" sz="quarter" idx="12"/>
          </p:nvPr>
        </p:nvSpPr>
        <p:spPr/>
        <p:txBody>
          <a:bodyPr/>
          <a:lstStyle/>
          <a:p>
            <a:fld id="{1E61F501-4E7D-41EC-9AF4-F525E7E4B404}" type="slidenum">
              <a:rPr lang="en-US" smtClean="0">
                <a:solidFill>
                  <a:srgbClr val="464653"/>
                </a:solidFill>
              </a:rPr>
              <a:pPr/>
              <a:t>‹#›</a:t>
            </a:fld>
            <a:endParaRPr lang="en-US">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376862972"/>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A1B1A13-508F-409A-9E23-54410920837A}" type="datetimeFigureOut">
              <a:rPr lang="en-US" smtClean="0">
                <a:solidFill>
                  <a:srgbClr val="464653"/>
                </a:solidFill>
              </a:rPr>
              <a:pPr/>
              <a:t>9/11/20</a:t>
            </a:fld>
            <a:endParaRPr lang="en-US">
              <a:solidFill>
                <a:srgbClr val="464653"/>
              </a:solidFill>
            </a:endParaRPr>
          </a:p>
        </p:txBody>
      </p:sp>
      <p:sp>
        <p:nvSpPr>
          <p:cNvPr id="8" name="Footer Placeholder 7"/>
          <p:cNvSpPr>
            <a:spLocks noGrp="1"/>
          </p:cNvSpPr>
          <p:nvPr>
            <p:ph type="ftr" sz="quarter" idx="11"/>
          </p:nvPr>
        </p:nvSpPr>
        <p:spPr/>
        <p:txBody>
          <a:bodyPr/>
          <a:lstStyle/>
          <a:p>
            <a:endParaRPr lang="en-US">
              <a:solidFill>
                <a:srgbClr val="464653"/>
              </a:solidFill>
            </a:endParaRPr>
          </a:p>
        </p:txBody>
      </p:sp>
      <p:sp>
        <p:nvSpPr>
          <p:cNvPr id="9" name="Slide Number Placeholder 8"/>
          <p:cNvSpPr>
            <a:spLocks noGrp="1"/>
          </p:cNvSpPr>
          <p:nvPr>
            <p:ph type="sldNum" sz="quarter" idx="12"/>
          </p:nvPr>
        </p:nvSpPr>
        <p:spPr/>
        <p:txBody>
          <a:bodyPr/>
          <a:lstStyle/>
          <a:p>
            <a:fld id="{1E61F501-4E7D-41EC-9AF4-F525E7E4B404}" type="slidenum">
              <a:rPr lang="en-US" smtClean="0">
                <a:solidFill>
                  <a:srgbClr val="464653"/>
                </a:solidFill>
              </a:rPr>
              <a:pPr/>
              <a:t>‹#›</a:t>
            </a:fld>
            <a:endParaRPr lang="en-US">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252523229"/>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A1B1A13-508F-409A-9E23-54410920837A}" type="datetimeFigureOut">
              <a:rPr lang="en-US" smtClean="0">
                <a:solidFill>
                  <a:srgbClr val="464653"/>
                </a:solidFill>
              </a:rPr>
              <a:pPr/>
              <a:t>9/11/20</a:t>
            </a:fld>
            <a:endParaRPr lang="en-US">
              <a:solidFill>
                <a:srgbClr val="464653"/>
              </a:solidFill>
            </a:endParaRPr>
          </a:p>
        </p:txBody>
      </p:sp>
      <p:sp>
        <p:nvSpPr>
          <p:cNvPr id="4" name="Footer Placeholder 3"/>
          <p:cNvSpPr>
            <a:spLocks noGrp="1"/>
          </p:cNvSpPr>
          <p:nvPr>
            <p:ph type="ftr" sz="quarter" idx="11"/>
          </p:nvPr>
        </p:nvSpPr>
        <p:spPr/>
        <p:txBody>
          <a:bodyPr/>
          <a:lstStyle/>
          <a:p>
            <a:endParaRPr lang="en-US">
              <a:solidFill>
                <a:srgbClr val="464653"/>
              </a:solidFill>
            </a:endParaRPr>
          </a:p>
        </p:txBody>
      </p:sp>
      <p:sp>
        <p:nvSpPr>
          <p:cNvPr id="5" name="Slide Number Placeholder 4"/>
          <p:cNvSpPr>
            <a:spLocks noGrp="1"/>
          </p:cNvSpPr>
          <p:nvPr>
            <p:ph type="sldNum" sz="quarter" idx="12"/>
          </p:nvPr>
        </p:nvSpPr>
        <p:spPr/>
        <p:txBody>
          <a:bodyPr/>
          <a:lstStyle/>
          <a:p>
            <a:fld id="{1E61F501-4E7D-41EC-9AF4-F525E7E4B404}" type="slidenum">
              <a:rPr lang="en-US" smtClean="0">
                <a:solidFill>
                  <a:srgbClr val="464653"/>
                </a:solidFill>
              </a:rPr>
              <a:pPr/>
              <a:t>‹#›</a:t>
            </a:fld>
            <a:endParaRPr lang="en-US">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351671872"/>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1B1A13-508F-409A-9E23-54410920837A}" type="datetimeFigureOut">
              <a:rPr lang="en-US" smtClean="0">
                <a:solidFill>
                  <a:srgbClr val="464653"/>
                </a:solidFill>
              </a:rPr>
              <a:pPr/>
              <a:t>9/11/20</a:t>
            </a:fld>
            <a:endParaRPr lang="en-US">
              <a:solidFill>
                <a:srgbClr val="464653"/>
              </a:solidFill>
            </a:endParaRPr>
          </a:p>
        </p:txBody>
      </p:sp>
      <p:sp>
        <p:nvSpPr>
          <p:cNvPr id="3" name="Footer Placeholder 2"/>
          <p:cNvSpPr>
            <a:spLocks noGrp="1"/>
          </p:cNvSpPr>
          <p:nvPr>
            <p:ph type="ftr" sz="quarter" idx="11"/>
          </p:nvPr>
        </p:nvSpPr>
        <p:spPr/>
        <p:txBody>
          <a:bodyPr/>
          <a:lstStyle/>
          <a:p>
            <a:endParaRPr lang="en-US">
              <a:solidFill>
                <a:srgbClr val="464653"/>
              </a:solidFill>
            </a:endParaRPr>
          </a:p>
        </p:txBody>
      </p:sp>
      <p:sp>
        <p:nvSpPr>
          <p:cNvPr id="4" name="Slide Number Placeholder 3"/>
          <p:cNvSpPr>
            <a:spLocks noGrp="1"/>
          </p:cNvSpPr>
          <p:nvPr>
            <p:ph type="sldNum" sz="quarter" idx="12"/>
          </p:nvPr>
        </p:nvSpPr>
        <p:spPr/>
        <p:txBody>
          <a:bodyPr/>
          <a:lstStyle/>
          <a:p>
            <a:fld id="{1E61F501-4E7D-41EC-9AF4-F525E7E4B404}" type="slidenum">
              <a:rPr lang="en-US" smtClean="0">
                <a:solidFill>
                  <a:srgbClr val="464653"/>
                </a:solidFill>
              </a:rPr>
              <a:pPr/>
              <a:t>‹#›</a:t>
            </a:fld>
            <a:endParaRPr lang="en-US">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2589756339"/>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A1B1A13-508F-409A-9E23-54410920837A}" type="datetimeFigureOut">
              <a:rPr lang="en-US" smtClean="0">
                <a:solidFill>
                  <a:srgbClr val="464653"/>
                </a:solidFill>
              </a:rPr>
              <a:pPr/>
              <a:t>9/11/20</a:t>
            </a:fld>
            <a:endParaRPr lang="en-US">
              <a:solidFill>
                <a:srgbClr val="464653"/>
              </a:solidFill>
            </a:endParaRPr>
          </a:p>
        </p:txBody>
      </p:sp>
      <p:sp>
        <p:nvSpPr>
          <p:cNvPr id="6" name="Footer Placeholder 5"/>
          <p:cNvSpPr>
            <a:spLocks noGrp="1"/>
          </p:cNvSpPr>
          <p:nvPr>
            <p:ph type="ftr" sz="quarter" idx="11"/>
          </p:nvPr>
        </p:nvSpPr>
        <p:spPr/>
        <p:txBody>
          <a:bodyPr/>
          <a:lstStyle/>
          <a:p>
            <a:endParaRPr lang="en-US">
              <a:solidFill>
                <a:srgbClr val="464653"/>
              </a:solidFill>
            </a:endParaRPr>
          </a:p>
        </p:txBody>
      </p:sp>
      <p:sp>
        <p:nvSpPr>
          <p:cNvPr id="7" name="Slide Number Placeholder 6"/>
          <p:cNvSpPr>
            <a:spLocks noGrp="1"/>
          </p:cNvSpPr>
          <p:nvPr>
            <p:ph type="sldNum" sz="quarter" idx="12"/>
          </p:nvPr>
        </p:nvSpPr>
        <p:spPr/>
        <p:txBody>
          <a:bodyPr/>
          <a:lstStyle/>
          <a:p>
            <a:fld id="{1E61F501-4E7D-41EC-9AF4-F525E7E4B404}" type="slidenum">
              <a:rPr lang="en-US" smtClean="0">
                <a:solidFill>
                  <a:srgbClr val="464653"/>
                </a:solidFill>
              </a:rPr>
              <a:pPr/>
              <a:t>‹#›</a:t>
            </a:fld>
            <a:endParaRPr lang="en-US">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003610393"/>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A1B1A13-508F-409A-9E23-54410920837A}" type="datetimeFigureOut">
              <a:rPr lang="en-US" smtClean="0">
                <a:solidFill>
                  <a:srgbClr val="DDE9EC"/>
                </a:solidFill>
              </a:rPr>
              <a:pPr/>
              <a:t>9/11/20</a:t>
            </a:fld>
            <a:endParaRPr lang="en-US">
              <a:solidFill>
                <a:srgbClr val="DDE9EC"/>
              </a:solidFill>
            </a:endParaRPr>
          </a:p>
        </p:txBody>
      </p:sp>
      <p:sp>
        <p:nvSpPr>
          <p:cNvPr id="6" name="Footer Placeholder 5"/>
          <p:cNvSpPr>
            <a:spLocks noGrp="1"/>
          </p:cNvSpPr>
          <p:nvPr>
            <p:ph type="ftr" sz="quarter" idx="11"/>
          </p:nvPr>
        </p:nvSpPr>
        <p:spPr/>
        <p:txBody>
          <a:bodyPr/>
          <a:lstStyle/>
          <a:p>
            <a:endParaRPr lang="en-US">
              <a:solidFill>
                <a:srgbClr val="DDE9EC"/>
              </a:solidFill>
            </a:endParaRPr>
          </a:p>
        </p:txBody>
      </p:sp>
      <p:sp>
        <p:nvSpPr>
          <p:cNvPr id="7" name="Slide Number Placeholder 6"/>
          <p:cNvSpPr>
            <a:spLocks noGrp="1"/>
          </p:cNvSpPr>
          <p:nvPr>
            <p:ph type="sldNum" sz="quarter" idx="12"/>
          </p:nvPr>
        </p:nvSpPr>
        <p:spPr/>
        <p:txBody>
          <a:bodyPr/>
          <a:lstStyle/>
          <a:p>
            <a:fld id="{1E61F501-4E7D-41EC-9AF4-F525E7E4B404}" type="slidenum">
              <a:rPr lang="en-US" smtClean="0">
                <a:solidFill>
                  <a:srgbClr val="DDE9EC"/>
                </a:solidFill>
              </a:rPr>
              <a:pPr/>
              <a:t>‹#›</a:t>
            </a:fld>
            <a:endParaRPr lang="en-US">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166845502"/>
      </p:ext>
    </p:extLst>
  </p:cSld>
  <p:clrMapOvr>
    <a:overrideClrMapping bg1="dk1" tx1="lt1" bg2="dk2" tx2="lt2" accent1="accent1" accent2="accent2" accent3="accent3" accent4="accent4" accent5="accent5" accent6="accent6" hlink="hlink" folHlink="folHlink"/>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Autofit/>
          </a:bodyPr>
          <a:lstStyle/>
          <a:p>
            <a:r>
              <a:rPr kumimoji="0" lang="en-US" dirty="0"/>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A1B1A13-508F-409A-9E23-54410920837A}" type="datetimeFigureOut">
              <a:rPr lang="en-US" smtClean="0">
                <a:solidFill>
                  <a:srgbClr val="464653"/>
                </a:solidFill>
              </a:rPr>
              <a:pPr/>
              <a:t>9/11/20</a:t>
            </a:fld>
            <a:endParaRPr lang="en-US">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1E61F501-4E7D-41EC-9AF4-F525E7E4B404}" type="slidenum">
              <a:rPr lang="en-US" smtClean="0">
                <a:solidFill>
                  <a:srgbClr val="464653"/>
                </a:solidFill>
              </a:rPr>
              <a:pPr/>
              <a:t>‹#›</a:t>
            </a:fld>
            <a:endParaRPr lang="en-US">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85970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xStyles>
    <p:titleStyle>
      <a:lvl1pPr algn="l" rtl="0" eaLnBrk="1" latinLnBrk="0" hangingPunct="1">
        <a:spcBef>
          <a:spcPct val="0"/>
        </a:spcBef>
        <a:buNone/>
        <a:defRPr kumimoji="0" sz="6000" kern="1200">
          <a:solidFill>
            <a:schemeClr val="tx2"/>
          </a:solidFill>
          <a:latin typeface="Franklin Gothic Medium Cond" pitchFamily="34" charset="0"/>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Cambria" pitchFamily="18" charset="0"/>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Cambria" pitchFamily="18" charset="0"/>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Cambria" pitchFamily="18" charset="0"/>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Cambria" pitchFamily="18" charset="0"/>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Cambria" pitchFamily="18" charset="0"/>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creativecommons.org/licenses/by/4.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188782"/>
            <a:ext cx="5833227" cy="78483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500" dirty="0">
                <a:solidFill>
                  <a:prstClr val="white"/>
                </a:solidFill>
                <a:latin typeface="Impact" pitchFamily="34" charset="0"/>
              </a:rPr>
              <a:t>FIRST FIVE ARE </a:t>
            </a:r>
            <a:r>
              <a:rPr lang="en-US" sz="4500" u="sng" dirty="0">
                <a:solidFill>
                  <a:prstClr val="white"/>
                </a:solidFill>
                <a:latin typeface="Impact" pitchFamily="34" charset="0"/>
              </a:rPr>
              <a:t>SACRED</a:t>
            </a:r>
            <a:r>
              <a:rPr lang="en-US" sz="4500" dirty="0">
                <a:solidFill>
                  <a:prstClr val="white"/>
                </a:solidFill>
                <a:latin typeface="Impact" pitchFamily="34" charset="0"/>
              </a:rPr>
              <a:t>.</a:t>
            </a:r>
          </a:p>
        </p:txBody>
      </p:sp>
      <p:sp>
        <p:nvSpPr>
          <p:cNvPr id="2" name="TextBox 1"/>
          <p:cNvSpPr txBox="1"/>
          <p:nvPr/>
        </p:nvSpPr>
        <p:spPr>
          <a:xfrm>
            <a:off x="344552" y="1828800"/>
            <a:ext cx="8534400" cy="1077218"/>
          </a:xfrm>
          <a:prstGeom prst="rect">
            <a:avLst/>
          </a:prstGeom>
          <a:noFill/>
        </p:spPr>
        <p:txBody>
          <a:bodyPr wrap="square" rtlCol="0">
            <a:spAutoFit/>
          </a:bodyPr>
          <a:lstStyle/>
          <a:p>
            <a:pPr algn="ctr"/>
            <a:r>
              <a:rPr lang="en-US" sz="3200" dirty="0">
                <a:solidFill>
                  <a:prstClr val="black"/>
                </a:solidFill>
                <a:latin typeface="Cambria" panose="02040503050406030204" pitchFamily="18" charset="0"/>
              </a:rPr>
              <a:t>List all the </a:t>
            </a:r>
            <a:r>
              <a:rPr lang="en-US" sz="3200" u="sng" dirty="0">
                <a:solidFill>
                  <a:prstClr val="black"/>
                </a:solidFill>
                <a:latin typeface="Cambria" panose="02040503050406030204" pitchFamily="18" charset="0"/>
              </a:rPr>
              <a:t>specific</a:t>
            </a:r>
            <a:r>
              <a:rPr lang="en-US" sz="3200" dirty="0">
                <a:solidFill>
                  <a:prstClr val="black"/>
                </a:solidFill>
                <a:latin typeface="Cambria" panose="02040503050406030204" pitchFamily="18" charset="0"/>
              </a:rPr>
              <a:t> steps you need to take to finalize your IWA by </a:t>
            </a:r>
            <a:r>
              <a:rPr lang="en-US" sz="3200" b="1" dirty="0">
                <a:solidFill>
                  <a:srgbClr val="FF0000"/>
                </a:solidFill>
                <a:latin typeface="Cambria" panose="02040503050406030204" pitchFamily="18" charset="0"/>
              </a:rPr>
              <a:t>[insert date]</a:t>
            </a:r>
            <a:r>
              <a:rPr lang="en-US" sz="3200" dirty="0">
                <a:solidFill>
                  <a:prstClr val="black"/>
                </a:solidFill>
                <a:latin typeface="Cambria" panose="02040503050406030204" pitchFamily="18" charset="0"/>
              </a:rPr>
              <a:t>.</a:t>
            </a:r>
          </a:p>
        </p:txBody>
      </p:sp>
      <p:pic>
        <p:nvPicPr>
          <p:cNvPr id="5" name="Picture 4" descr="A picture containing drawing&#10;&#10;Description automatically generated">
            <a:extLst>
              <a:ext uri="{FF2B5EF4-FFF2-40B4-BE49-F238E27FC236}">
                <a16:creationId xmlns:a16="http://schemas.microsoft.com/office/drawing/2014/main" id="{F79AC36F-C519-1A4C-80B3-799BD3C6BD3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26931" y="1337687"/>
            <a:ext cx="1504950" cy="353695"/>
          </a:xfrm>
          <a:prstGeom prst="rect">
            <a:avLst/>
          </a:prstGeom>
        </p:spPr>
      </p:pic>
      <p:sp>
        <p:nvSpPr>
          <p:cNvPr id="6" name="Rectangle 5">
            <a:extLst>
              <a:ext uri="{FF2B5EF4-FFF2-40B4-BE49-F238E27FC236}">
                <a16:creationId xmlns:a16="http://schemas.microsoft.com/office/drawing/2014/main" id="{2B29C201-74B3-D74D-8D2F-D5E2DFC76935}"/>
              </a:ext>
            </a:extLst>
          </p:cNvPr>
          <p:cNvSpPr/>
          <p:nvPr/>
        </p:nvSpPr>
        <p:spPr>
          <a:xfrm>
            <a:off x="526931" y="6145998"/>
            <a:ext cx="8166337" cy="523220"/>
          </a:xfrm>
          <a:prstGeom prst="rect">
            <a:avLst/>
          </a:prstGeom>
        </p:spPr>
        <p:txBody>
          <a:bodyPr wrap="square">
            <a:spAutoFit/>
          </a:bodyPr>
          <a:lstStyle/>
          <a:p>
            <a:r>
              <a:rPr lang="en-US" sz="1400" dirty="0"/>
              <a:t>Copyright: Uncommon Schools. Unless otherwise noted, all of the content in this resource is licensed under a </a:t>
            </a:r>
            <a:r>
              <a:rPr lang="en-US" sz="1400" dirty="0">
                <a:hlinkClick r:id="rId4"/>
              </a:rPr>
              <a:t> Creative Commons Attribution International 4.0</a:t>
            </a:r>
            <a:r>
              <a:rPr lang="en-US" sz="1400" dirty="0"/>
              <a:t> (CC BY-NC-SA) license. </a:t>
            </a:r>
          </a:p>
        </p:txBody>
      </p:sp>
    </p:spTree>
    <p:extLst>
      <p:ext uri="{BB962C8B-B14F-4D97-AF65-F5344CB8AC3E}">
        <p14:creationId xmlns:p14="http://schemas.microsoft.com/office/powerpoint/2010/main" val="505916058"/>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40982-3BF4-A745-8107-9B1F4BAEC475}"/>
              </a:ext>
            </a:extLst>
          </p:cNvPr>
          <p:cNvSpPr>
            <a:spLocks noGrp="1"/>
          </p:cNvSpPr>
          <p:nvPr>
            <p:ph type="title"/>
          </p:nvPr>
        </p:nvSpPr>
        <p:spPr/>
        <p:txBody>
          <a:bodyPr/>
          <a:lstStyle/>
          <a:p>
            <a:r>
              <a:rPr lang="en-US" dirty="0"/>
              <a:t>Endnote</a:t>
            </a:r>
          </a:p>
        </p:txBody>
      </p:sp>
      <p:sp>
        <p:nvSpPr>
          <p:cNvPr id="3" name="TextBox 2">
            <a:extLst>
              <a:ext uri="{FF2B5EF4-FFF2-40B4-BE49-F238E27FC236}">
                <a16:creationId xmlns:a16="http://schemas.microsoft.com/office/drawing/2014/main" id="{54685CFB-96C7-C44A-A341-8068C1BBA8D5}"/>
              </a:ext>
            </a:extLst>
          </p:cNvPr>
          <p:cNvSpPr txBox="1"/>
          <p:nvPr/>
        </p:nvSpPr>
        <p:spPr>
          <a:xfrm>
            <a:off x="452203" y="1674674"/>
            <a:ext cx="7696200" cy="1754326"/>
          </a:xfrm>
          <a:prstGeom prst="rect">
            <a:avLst/>
          </a:prstGeom>
          <a:noFill/>
        </p:spPr>
        <p:txBody>
          <a:bodyPr wrap="square" rtlCol="0">
            <a:spAutoFit/>
          </a:bodyPr>
          <a:lstStyle/>
          <a:p>
            <a:r>
              <a:rPr lang="en-US" dirty="0"/>
              <a:t>Author and Source Unknown. Uncommon Schools does not own the copyright for images used in this presentation and claims no copyright in this material. The material is being used exclusively for non-profit educational purposes under fair use principles in U.S. Copyright law. The user should make the judgment about whether this material may be used under fair use/fair dealing permissions in the user’s country. </a:t>
            </a:r>
          </a:p>
        </p:txBody>
      </p:sp>
    </p:spTree>
    <p:extLst>
      <p:ext uri="{BB962C8B-B14F-4D97-AF65-F5344CB8AC3E}">
        <p14:creationId xmlns:p14="http://schemas.microsoft.com/office/powerpoint/2010/main" val="158995727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“We must run while others walk.”</a:t>
            </a:r>
          </a:p>
        </p:txBody>
      </p:sp>
      <p:sp>
        <p:nvSpPr>
          <p:cNvPr id="3" name="TextBox 2"/>
          <p:cNvSpPr txBox="1"/>
          <p:nvPr/>
        </p:nvSpPr>
        <p:spPr>
          <a:xfrm>
            <a:off x="457200" y="1219200"/>
            <a:ext cx="4038600" cy="4955203"/>
          </a:xfrm>
          <a:prstGeom prst="rect">
            <a:avLst/>
          </a:prstGeom>
          <a:noFill/>
          <a:ln w="57150">
            <a:solidFill>
              <a:srgbClr val="00B0F0"/>
            </a:solidFill>
          </a:ln>
        </p:spPr>
        <p:txBody>
          <a:bodyPr wrap="square" rtlCol="0">
            <a:spAutoFit/>
          </a:bodyPr>
          <a:lstStyle/>
          <a:p>
            <a:pPr algn="ctr"/>
            <a:r>
              <a:rPr lang="en-US" sz="2800" dirty="0">
                <a:solidFill>
                  <a:prstClr val="black"/>
                </a:solidFill>
                <a:latin typeface="Franklin Gothic Medium Cond" panose="020B0606030402020204" pitchFamily="34" charset="0"/>
              </a:rPr>
              <a:t>OBJECTIVE</a:t>
            </a:r>
          </a:p>
          <a:p>
            <a:endParaRPr lang="en-US" sz="2400" b="1" dirty="0">
              <a:solidFill>
                <a:prstClr val="black"/>
              </a:solidFill>
              <a:latin typeface="Cambria" panose="02040503050406030204" pitchFamily="18" charset="0"/>
            </a:endParaRPr>
          </a:p>
          <a:p>
            <a:r>
              <a:rPr lang="en-US" sz="2400" dirty="0">
                <a:solidFill>
                  <a:prstClr val="black"/>
                </a:solidFill>
                <a:latin typeface="Cambria" panose="02040503050406030204" pitchFamily="18" charset="0"/>
              </a:rPr>
              <a:t>SWBAT </a:t>
            </a:r>
            <a:r>
              <a:rPr lang="en-US" sz="2400" b="1" dirty="0">
                <a:solidFill>
                  <a:srgbClr val="FF0000"/>
                </a:solidFill>
                <a:latin typeface="Cambria" panose="02040503050406030204" pitchFamily="18" charset="0"/>
              </a:rPr>
              <a:t>finalize</a:t>
            </a:r>
            <a:r>
              <a:rPr lang="en-US" sz="2400" dirty="0">
                <a:solidFill>
                  <a:prstClr val="black"/>
                </a:solidFill>
                <a:latin typeface="Cambria" panose="02040503050406030204" pitchFamily="18" charset="0"/>
              </a:rPr>
              <a:t> their IWAs.</a:t>
            </a: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p:txBody>
      </p:sp>
      <p:sp>
        <p:nvSpPr>
          <p:cNvPr id="4" name="TextBox 3"/>
          <p:cNvSpPr txBox="1"/>
          <p:nvPr/>
        </p:nvSpPr>
        <p:spPr>
          <a:xfrm>
            <a:off x="4648200" y="1219200"/>
            <a:ext cx="4038600" cy="4955203"/>
          </a:xfrm>
          <a:prstGeom prst="rect">
            <a:avLst/>
          </a:prstGeom>
          <a:noFill/>
          <a:ln w="57150">
            <a:solidFill>
              <a:srgbClr val="FFC000"/>
            </a:solidFill>
          </a:ln>
        </p:spPr>
        <p:txBody>
          <a:bodyPr wrap="square" rtlCol="0">
            <a:spAutoFit/>
          </a:bodyPr>
          <a:lstStyle/>
          <a:p>
            <a:pPr algn="ctr"/>
            <a:r>
              <a:rPr lang="en-US" sz="2800" dirty="0">
                <a:solidFill>
                  <a:prstClr val="black"/>
                </a:solidFill>
                <a:latin typeface="Franklin Gothic Medium Cond" panose="020B0606030402020204" pitchFamily="34" charset="0"/>
              </a:rPr>
              <a:t>AGENDA</a:t>
            </a:r>
          </a:p>
          <a:p>
            <a:endParaRPr lang="en-US" sz="2400" b="1" dirty="0">
              <a:solidFill>
                <a:prstClr val="black"/>
              </a:solidFill>
              <a:latin typeface="Cambria" panose="02040503050406030204" pitchFamily="18" charset="0"/>
            </a:endParaRPr>
          </a:p>
          <a:p>
            <a:pPr marL="514350" indent="-514350">
              <a:buFont typeface="+mj-lt"/>
              <a:buAutoNum type="arabicPeriod"/>
            </a:pPr>
            <a:r>
              <a:rPr lang="en-US" sz="2400" dirty="0">
                <a:solidFill>
                  <a:prstClr val="black"/>
                </a:solidFill>
                <a:latin typeface="Cambria" panose="02040503050406030204" pitchFamily="18" charset="0"/>
              </a:rPr>
              <a:t>IWA Work Time</a:t>
            </a: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a:p>
            <a:endParaRPr lang="en-US" sz="2400" dirty="0">
              <a:solidFill>
                <a:prstClr val="black"/>
              </a:solidFill>
              <a:latin typeface="Cambria" panose="02040503050406030204" pitchFamily="18" charset="0"/>
            </a:endParaRPr>
          </a:p>
        </p:txBody>
      </p:sp>
    </p:spTree>
    <p:extLst>
      <p:ext uri="{BB962C8B-B14F-4D97-AF65-F5344CB8AC3E}">
        <p14:creationId xmlns:p14="http://schemas.microsoft.com/office/powerpoint/2010/main" val="37216667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3 Calendar</a:t>
            </a:r>
          </a:p>
        </p:txBody>
      </p:sp>
    </p:spTree>
    <p:extLst>
      <p:ext uri="{BB962C8B-B14F-4D97-AF65-F5344CB8AC3E}">
        <p14:creationId xmlns:p14="http://schemas.microsoft.com/office/powerpoint/2010/main" val="386748001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pic>
        <p:nvPicPr>
          <p:cNvPr id="13314" name="Picture 2" descr="http://www.rackaid.com/wp-content/uploads/iStock_000008674333XSma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952614"/>
            <a:ext cx="3305175" cy="329565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57200" y="1371600"/>
            <a:ext cx="5715000" cy="707886"/>
          </a:xfrm>
          <a:prstGeom prst="rect">
            <a:avLst/>
          </a:prstGeom>
          <a:noFill/>
        </p:spPr>
        <p:txBody>
          <a:bodyPr wrap="square" rtlCol="0">
            <a:spAutoFit/>
          </a:bodyPr>
          <a:lstStyle/>
          <a:p>
            <a:pPr marL="514350" indent="-514350">
              <a:buFont typeface="+mj-lt"/>
              <a:buAutoNum type="arabicPeriod"/>
            </a:pPr>
            <a:r>
              <a:rPr lang="en-US" sz="4000" dirty="0">
                <a:latin typeface="Franklin Gothic Medium Cond" panose="020B0606030402020204" pitchFamily="34" charset="0"/>
              </a:rPr>
              <a:t>IWA Work Time</a:t>
            </a:r>
          </a:p>
        </p:txBody>
      </p:sp>
      <p:sp>
        <p:nvSpPr>
          <p:cNvPr id="7" name="Rectangle 6"/>
          <p:cNvSpPr/>
          <p:nvPr/>
        </p:nvSpPr>
        <p:spPr>
          <a:xfrm>
            <a:off x="304800" y="1323638"/>
            <a:ext cx="8610600" cy="809962"/>
          </a:xfrm>
          <a:prstGeom prst="rect">
            <a:avLst/>
          </a:prstGeom>
          <a:solidFill>
            <a:srgbClr val="FFFF00">
              <a:alpha val="2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616601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PT2 Progress Check</a:t>
            </a:r>
          </a:p>
        </p:txBody>
      </p:sp>
      <p:graphicFrame>
        <p:nvGraphicFramePr>
          <p:cNvPr id="3" name="Table 2"/>
          <p:cNvGraphicFramePr>
            <a:graphicFrameLocks noGrp="1"/>
          </p:cNvGraphicFramePr>
          <p:nvPr>
            <p:extLst>
              <p:ext uri="{D42A27DB-BD31-4B8C-83A1-F6EECF244321}">
                <p14:modId xmlns:p14="http://schemas.microsoft.com/office/powerpoint/2010/main" val="659856390"/>
              </p:ext>
            </p:extLst>
          </p:nvPr>
        </p:nvGraphicFramePr>
        <p:xfrm>
          <a:off x="381000" y="1397000"/>
          <a:ext cx="8305800" cy="4329942"/>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768600">
                  <a:extLst>
                    <a:ext uri="{9D8B030D-6E8A-4147-A177-3AD203B41FA5}">
                      <a16:colId xmlns:a16="http://schemas.microsoft.com/office/drawing/2014/main" val="20002"/>
                    </a:ext>
                  </a:extLst>
                </a:gridCol>
              </a:tblGrid>
              <a:tr h="508000">
                <a:tc>
                  <a:txBody>
                    <a:bodyPr/>
                    <a:lstStyle/>
                    <a:p>
                      <a:pPr algn="ctr"/>
                      <a:r>
                        <a:rPr lang="en-US" sz="2800" b="1" dirty="0">
                          <a:latin typeface="Franklin Gothic Book" panose="020B0503020102020204" pitchFamily="34" charset="0"/>
                        </a:rPr>
                        <a:t>On Track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sz="2800" b="1" dirty="0">
                          <a:solidFill>
                            <a:schemeClr val="tx1"/>
                          </a:solidFill>
                          <a:latin typeface="Franklin Gothic Book" panose="020B0503020102020204" pitchFamily="34" charset="0"/>
                        </a:rPr>
                        <a:t>Almost There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2800" b="1" dirty="0">
                          <a:latin typeface="Franklin Gothic Book" panose="020B0503020102020204" pitchFamily="34" charset="0"/>
                        </a:rPr>
                        <a:t>Off-Track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381178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b="0" baseline="0" dirty="0">
                        <a:solidFill>
                          <a:schemeClr val="tx1"/>
                        </a:solidFill>
                        <a:latin typeface="Franklin Gothic Book" panose="020B05030201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b="0" i="1" u="sng" baseline="0" dirty="0">
                        <a:solidFill>
                          <a:schemeClr val="tx1"/>
                        </a:solidFill>
                        <a:latin typeface="Franklin Gothic Book" panose="020B05030201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b="0" i="1" u="sng" dirty="0">
                        <a:solidFill>
                          <a:schemeClr val="tx1"/>
                        </a:solidFill>
                        <a:latin typeface="Franklin Gothic Book" panose="020B05030201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8101607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Shout Outs!</a:t>
            </a:r>
          </a:p>
        </p:txBody>
      </p:sp>
      <p:pic>
        <p:nvPicPr>
          <p:cNvPr id="40964"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5900" t="30398" r="47432"/>
          <a:stretch/>
        </p:blipFill>
        <p:spPr bwMode="auto">
          <a:xfrm>
            <a:off x="0" y="3589866"/>
            <a:ext cx="3100909" cy="32681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581400" y="1600200"/>
            <a:ext cx="4953000" cy="923330"/>
          </a:xfrm>
          <a:prstGeom prst="rect">
            <a:avLst/>
          </a:prstGeom>
          <a:noFill/>
        </p:spPr>
        <p:txBody>
          <a:bodyPr wrap="square" rtlCol="0">
            <a:spAutoFit/>
          </a:bodyPr>
          <a:lstStyle/>
          <a:p>
            <a:pPr algn="ctr"/>
            <a:r>
              <a:rPr lang="en-US" sz="5400" b="1" dirty="0">
                <a:solidFill>
                  <a:prstClr val="black"/>
                </a:solidFill>
                <a:latin typeface="Franklin Gothic Book" panose="020B0503020102020204" pitchFamily="34" charset="0"/>
              </a:rPr>
              <a:t>Student 1</a:t>
            </a:r>
          </a:p>
        </p:txBody>
      </p:sp>
      <p:sp>
        <p:nvSpPr>
          <p:cNvPr id="7" name="TextBox 6"/>
          <p:cNvSpPr txBox="1"/>
          <p:nvPr/>
        </p:nvSpPr>
        <p:spPr>
          <a:xfrm>
            <a:off x="3581400" y="3048000"/>
            <a:ext cx="4953000" cy="923330"/>
          </a:xfrm>
          <a:prstGeom prst="rect">
            <a:avLst/>
          </a:prstGeom>
          <a:noFill/>
        </p:spPr>
        <p:txBody>
          <a:bodyPr wrap="square" rtlCol="0">
            <a:spAutoFit/>
          </a:bodyPr>
          <a:lstStyle/>
          <a:p>
            <a:pPr algn="ctr"/>
            <a:r>
              <a:rPr lang="en-US" sz="5400" b="1" dirty="0">
                <a:solidFill>
                  <a:prstClr val="black"/>
                </a:solidFill>
                <a:latin typeface="Franklin Gothic Book" panose="020B0503020102020204" pitchFamily="34" charset="0"/>
              </a:rPr>
              <a:t>Student 2</a:t>
            </a:r>
          </a:p>
        </p:txBody>
      </p:sp>
      <p:sp>
        <p:nvSpPr>
          <p:cNvPr id="8" name="TextBox 7"/>
          <p:cNvSpPr txBox="1"/>
          <p:nvPr/>
        </p:nvSpPr>
        <p:spPr>
          <a:xfrm>
            <a:off x="3581400" y="4495800"/>
            <a:ext cx="4953000" cy="923330"/>
          </a:xfrm>
          <a:prstGeom prst="rect">
            <a:avLst/>
          </a:prstGeom>
          <a:noFill/>
        </p:spPr>
        <p:txBody>
          <a:bodyPr wrap="square" rtlCol="0">
            <a:spAutoFit/>
          </a:bodyPr>
          <a:lstStyle/>
          <a:p>
            <a:pPr algn="ctr"/>
            <a:r>
              <a:rPr lang="en-US" sz="5400" b="1" dirty="0">
                <a:solidFill>
                  <a:prstClr val="black"/>
                </a:solidFill>
                <a:latin typeface="Franklin Gothic Book" panose="020B0503020102020204" pitchFamily="34" charset="0"/>
              </a:rPr>
              <a:t>Student 3</a:t>
            </a:r>
          </a:p>
        </p:txBody>
      </p:sp>
    </p:spTree>
    <p:extLst>
      <p:ext uri="{BB962C8B-B14F-4D97-AF65-F5344CB8AC3E}">
        <p14:creationId xmlns:p14="http://schemas.microsoft.com/office/powerpoint/2010/main" val="416619701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IWA Work Time</a:t>
            </a:r>
          </a:p>
        </p:txBody>
      </p:sp>
      <p:sp>
        <p:nvSpPr>
          <p:cNvPr id="6" name="TextBox 5"/>
          <p:cNvSpPr txBox="1"/>
          <p:nvPr/>
        </p:nvSpPr>
        <p:spPr>
          <a:xfrm>
            <a:off x="393192" y="1257955"/>
            <a:ext cx="4617720" cy="5447645"/>
          </a:xfrm>
          <a:prstGeom prst="rect">
            <a:avLst/>
          </a:prstGeom>
          <a:solidFill>
            <a:srgbClr val="C00000"/>
          </a:solidFill>
        </p:spPr>
        <p:txBody>
          <a:bodyPr wrap="square" rtlCol="0">
            <a:spAutoFit/>
          </a:bodyPr>
          <a:lstStyle/>
          <a:p>
            <a:pPr algn="ctr"/>
            <a:endParaRPr lang="en-US" sz="3200" b="1" dirty="0">
              <a:solidFill>
                <a:schemeClr val="bg1"/>
              </a:solidFill>
              <a:latin typeface="Franklin Gothic Book" panose="020B0503020102020204" pitchFamily="34" charset="0"/>
            </a:endParaRPr>
          </a:p>
          <a:p>
            <a:pPr algn="ctr"/>
            <a:r>
              <a:rPr lang="en-US" sz="4800" b="1" dirty="0">
                <a:solidFill>
                  <a:schemeClr val="bg1"/>
                </a:solidFill>
                <a:latin typeface="Franklin Gothic Book" panose="020B0503020102020204" pitchFamily="34" charset="0"/>
              </a:rPr>
              <a:t>Finalize IWA &amp; Checklist </a:t>
            </a:r>
            <a:br>
              <a:rPr lang="en-US" sz="4800" b="1" dirty="0">
                <a:solidFill>
                  <a:schemeClr val="bg1"/>
                </a:solidFill>
                <a:latin typeface="Franklin Gothic Book" panose="020B0503020102020204" pitchFamily="34" charset="0"/>
              </a:rPr>
            </a:br>
            <a:r>
              <a:rPr lang="en-US" sz="4800" b="1" dirty="0">
                <a:solidFill>
                  <a:schemeClr val="bg1"/>
                </a:solidFill>
                <a:latin typeface="Franklin Gothic Book" panose="020B0503020102020204" pitchFamily="34" charset="0"/>
              </a:rPr>
              <a:t>and submit hard copies by </a:t>
            </a:r>
            <a:br>
              <a:rPr lang="en-US" sz="4800" b="1" dirty="0">
                <a:solidFill>
                  <a:schemeClr val="bg1"/>
                </a:solidFill>
                <a:latin typeface="Franklin Gothic Book" panose="020B0503020102020204" pitchFamily="34" charset="0"/>
              </a:rPr>
            </a:br>
            <a:r>
              <a:rPr lang="en-US" sz="4800" b="1" u="sng" dirty="0">
                <a:solidFill>
                  <a:schemeClr val="bg1"/>
                </a:solidFill>
                <a:latin typeface="Franklin Gothic Book" panose="020B0503020102020204" pitchFamily="34" charset="0"/>
              </a:rPr>
              <a:t>5 PM [insert day]</a:t>
            </a:r>
            <a:r>
              <a:rPr lang="en-US" sz="4800" b="1" dirty="0">
                <a:solidFill>
                  <a:schemeClr val="bg1"/>
                </a:solidFill>
                <a:latin typeface="Franklin Gothic Book" panose="020B0503020102020204" pitchFamily="34" charset="0"/>
              </a:rPr>
              <a:t>.</a:t>
            </a:r>
          </a:p>
          <a:p>
            <a:pPr algn="ctr"/>
            <a:endParaRPr lang="en-US" sz="2800" b="1" dirty="0">
              <a:solidFill>
                <a:schemeClr val="bg1"/>
              </a:solidFill>
              <a:latin typeface="Franklin Gothic Book" panose="020B0503020102020204" pitchFamily="34" charset="0"/>
            </a:endParaRPr>
          </a:p>
        </p:txBody>
      </p:sp>
    </p:spTree>
    <p:extLst>
      <p:ext uri="{BB962C8B-B14F-4D97-AF65-F5344CB8AC3E}">
        <p14:creationId xmlns:p14="http://schemas.microsoft.com/office/powerpoint/2010/main" val="354758279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Exit Ticket</a:t>
            </a:r>
          </a:p>
        </p:txBody>
      </p:sp>
      <p:sp>
        <p:nvSpPr>
          <p:cNvPr id="3" name="TextBox 2"/>
          <p:cNvSpPr txBox="1"/>
          <p:nvPr/>
        </p:nvSpPr>
        <p:spPr>
          <a:xfrm>
            <a:off x="4630040" y="1513106"/>
            <a:ext cx="4267200" cy="4278094"/>
          </a:xfrm>
          <a:prstGeom prst="rect">
            <a:avLst/>
          </a:prstGeom>
          <a:noFill/>
        </p:spPr>
        <p:txBody>
          <a:bodyPr wrap="square" rtlCol="0">
            <a:spAutoFit/>
          </a:bodyPr>
          <a:lstStyle/>
          <a:p>
            <a:pPr marL="514350" indent="-514350">
              <a:buFont typeface="+mj-lt"/>
              <a:buAutoNum type="arabicPeriod"/>
            </a:pPr>
            <a:r>
              <a:rPr lang="en-US" sz="3400" dirty="0">
                <a:solidFill>
                  <a:prstClr val="black"/>
                </a:solidFill>
                <a:latin typeface="Cambria" panose="02040503050406030204" pitchFamily="18" charset="0"/>
              </a:rPr>
              <a:t>Check off the steps you’ve completed in class.</a:t>
            </a:r>
          </a:p>
          <a:p>
            <a:pPr marL="514350" indent="-514350">
              <a:buFont typeface="+mj-lt"/>
              <a:buAutoNum type="arabicPeriod"/>
            </a:pPr>
            <a:endParaRPr lang="en-US" sz="3400" dirty="0">
              <a:solidFill>
                <a:prstClr val="black"/>
              </a:solidFill>
              <a:latin typeface="Cambria" panose="02040503050406030204" pitchFamily="18" charset="0"/>
            </a:endParaRPr>
          </a:p>
          <a:p>
            <a:pPr marL="514350" indent="-514350">
              <a:buFont typeface="+mj-lt"/>
              <a:buAutoNum type="arabicPeriod"/>
            </a:pPr>
            <a:r>
              <a:rPr lang="en-US" sz="3400" dirty="0">
                <a:solidFill>
                  <a:prstClr val="black"/>
                </a:solidFill>
                <a:latin typeface="Cambria" panose="02040503050406030204" pitchFamily="18" charset="0"/>
              </a:rPr>
              <a:t>Add any steps you need to take tonight to finalize your IWA.</a:t>
            </a:r>
          </a:p>
        </p:txBody>
      </p:sp>
      <p:pic>
        <p:nvPicPr>
          <p:cNvPr id="4198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6611"/>
          <a:stretch/>
        </p:blipFill>
        <p:spPr bwMode="auto">
          <a:xfrm>
            <a:off x="533400" y="1600200"/>
            <a:ext cx="3700463" cy="4305723"/>
          </a:xfrm>
          <a:prstGeom prst="rect">
            <a:avLst/>
          </a:prstGeom>
          <a:ln w="9525">
            <a:solidFill>
              <a:schemeClr val="tx1"/>
            </a:solidFill>
            <a:miter lim="800000"/>
            <a:headEnd/>
            <a:tailEnd/>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7015819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57200"/>
            <a:ext cx="6781800" cy="432396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TextBox 4"/>
          <p:cNvSpPr txBox="1"/>
          <p:nvPr/>
        </p:nvSpPr>
        <p:spPr>
          <a:xfrm>
            <a:off x="762000" y="4724400"/>
            <a:ext cx="7772400" cy="1754326"/>
          </a:xfrm>
          <a:prstGeom prst="rect">
            <a:avLst/>
          </a:prstGeom>
          <a:solidFill>
            <a:srgbClr val="FF0000"/>
          </a:solidFill>
          <a:ln>
            <a:solidFill>
              <a:schemeClr val="tx1"/>
            </a:solidFill>
          </a:ln>
        </p:spPr>
        <p:txBody>
          <a:bodyPr wrap="square" rtlCol="0">
            <a:spAutoFit/>
          </a:bodyPr>
          <a:lstStyle/>
          <a:p>
            <a:pPr algn="ctr"/>
            <a:r>
              <a:rPr lang="en-US" sz="5400" b="1" dirty="0">
                <a:solidFill>
                  <a:schemeClr val="bg1"/>
                </a:solidFill>
                <a:latin typeface="Franklin Gothic Book" panose="020B0503020102020204" pitchFamily="34" charset="0"/>
              </a:rPr>
              <a:t>(Almost! </a:t>
            </a:r>
            <a:br>
              <a:rPr lang="en-US" sz="5400" b="1" dirty="0">
                <a:solidFill>
                  <a:schemeClr val="bg1"/>
                </a:solidFill>
                <a:latin typeface="Franklin Gothic Book" panose="020B0503020102020204" pitchFamily="34" charset="0"/>
              </a:rPr>
            </a:br>
            <a:r>
              <a:rPr lang="en-US" sz="5400" b="1" dirty="0">
                <a:solidFill>
                  <a:schemeClr val="bg1"/>
                </a:solidFill>
                <a:latin typeface="Franklin Gothic Book" panose="020B0503020102020204" pitchFamily="34" charset="0"/>
              </a:rPr>
              <a:t>At 5 PM [insert day]!)</a:t>
            </a:r>
          </a:p>
        </p:txBody>
      </p:sp>
    </p:spTree>
    <p:extLst>
      <p:ext uri="{BB962C8B-B14F-4D97-AF65-F5344CB8AC3E}">
        <p14:creationId xmlns:p14="http://schemas.microsoft.com/office/powerpoint/2010/main" val="31335770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2402</TotalTime>
  <Words>231</Words>
  <Application>Microsoft Macintosh PowerPoint</Application>
  <PresentationFormat>On-screen Show (4:3)</PresentationFormat>
  <Paragraphs>53</Paragraphs>
  <Slides>10</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Bookman Old Style</vt:lpstr>
      <vt:lpstr>Calibri</vt:lpstr>
      <vt:lpstr>Cambria</vt:lpstr>
      <vt:lpstr>Franklin Gothic Book</vt:lpstr>
      <vt:lpstr>Franklin Gothic Medium Cond</vt:lpstr>
      <vt:lpstr>Gill Sans MT</vt:lpstr>
      <vt:lpstr>Impact</vt:lpstr>
      <vt:lpstr>Wingdings</vt:lpstr>
      <vt:lpstr>Wingdings 3</vt:lpstr>
      <vt:lpstr>Origin</vt:lpstr>
      <vt:lpstr>PowerPoint Presentation</vt:lpstr>
      <vt:lpstr>“We must run while others walk.”</vt:lpstr>
      <vt:lpstr>Unit 3 Calendar</vt:lpstr>
      <vt:lpstr>Agenda</vt:lpstr>
      <vt:lpstr>PT2 Progress Check</vt:lpstr>
      <vt:lpstr>Shout Outs!</vt:lpstr>
      <vt:lpstr>IWA Work Time</vt:lpstr>
      <vt:lpstr>Exit Ticket</vt:lpstr>
      <vt:lpstr>PowerPoint Presentation</vt:lpstr>
      <vt:lpstr>Endnote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Begin your Do Now silently.</dc:title>
  <dc:creator>Erica Lim</dc:creator>
  <cp:lastModifiedBy>Leah Reinert</cp:lastModifiedBy>
  <cp:revision>149</cp:revision>
  <dcterms:created xsi:type="dcterms:W3CDTF">2014-08-11T23:49:27Z</dcterms:created>
  <dcterms:modified xsi:type="dcterms:W3CDTF">2020-09-11T08:06:57Z</dcterms:modified>
</cp:coreProperties>
</file>