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2.xml" ContentType="application/vnd.ms-office.activeX+xml"/>
  <Override PartName="/ppt/notesSlides/notesSlide6.xml" ContentType="application/vnd.openxmlformats-officedocument.presentationml.notesSlide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5" r:id="rId2"/>
    <p:sldId id="300" r:id="rId3"/>
    <p:sldId id="305" r:id="rId4"/>
    <p:sldId id="302" r:id="rId5"/>
    <p:sldId id="318" r:id="rId6"/>
    <p:sldId id="321" r:id="rId7"/>
    <p:sldId id="31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2190" autoAdjust="0"/>
  </p:normalViewPr>
  <p:slideViewPr>
    <p:cSldViewPr>
      <p:cViewPr varScale="1">
        <p:scale>
          <a:sx n="85" d="100"/>
          <a:sy n="85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9239A-86A1-4BF0-91EB-5ED1F63D34B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4440F-1EFE-4B39-B623-C1517392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7D41B-DB4C-4B8A-B11D-BF5D1AB194C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6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9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4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86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9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099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95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570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3108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7/18/20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04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686297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5232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718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563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36103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7/18/20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45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8782"/>
            <a:ext cx="5833227" cy="7848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FIRST FIVE ARE </a:t>
            </a:r>
            <a:r>
              <a:rPr lang="en-US" sz="4500" u="sng" dirty="0">
                <a:solidFill>
                  <a:prstClr val="white"/>
                </a:solidFill>
                <a:latin typeface="Impact" pitchFamily="34" charset="0"/>
              </a:rPr>
              <a:t>SACRED</a:t>
            </a:r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552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Set your SMART goals for our </a:t>
            </a:r>
            <a:b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IWA work time today.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CDA652-DEBA-134F-B24F-CA4FEA4329E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1" y="1337687"/>
            <a:ext cx="1504950" cy="3536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3173FE5-C4B2-1946-98B1-40B96BC97AC8}"/>
              </a:ext>
            </a:extLst>
          </p:cNvPr>
          <p:cNvSpPr/>
          <p:nvPr/>
        </p:nvSpPr>
        <p:spPr>
          <a:xfrm>
            <a:off x="526931" y="6145998"/>
            <a:ext cx="8166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Copyright: Uncommon Schools. Unless otherwise noted, all of the content in this resource is licensed under a </a:t>
            </a:r>
            <a:r>
              <a:rPr lang="en-US" sz="1400" dirty="0">
                <a:hlinkClick r:id="rId6"/>
              </a:rPr>
              <a:t> Creative Commons Attribution International 4.0</a:t>
            </a:r>
            <a:r>
              <a:rPr lang="en-US" sz="1400" dirty="0"/>
              <a:t> (CC BY-NC-SA) license.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7901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3200" y="33528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0591605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“We must run while others walk.”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4038600" cy="49552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OBJECTIVE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SWBAT draft </a:t>
            </a: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100 words </a:t>
            </a: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of their Individual Written Argument (IWA).</a:t>
            </a: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219200"/>
            <a:ext cx="4038600" cy="49552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AGENDA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IWA Work Time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6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3 Calendar</a:t>
            </a:r>
          </a:p>
        </p:txBody>
      </p:sp>
    </p:spTree>
    <p:extLst>
      <p:ext uri="{BB962C8B-B14F-4D97-AF65-F5344CB8AC3E}">
        <p14:creationId xmlns:p14="http://schemas.microsoft.com/office/powerpoint/2010/main" val="84732376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13314" name="Picture 2" descr="http://www.rackaid.com/wp-content/uploads/iStock_00000867433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52614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Franklin Gothic Medium Cond" panose="020B0606030402020204" pitchFamily="34" charset="0"/>
              </a:rPr>
              <a:t>IWA Work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8979" y="1352936"/>
            <a:ext cx="8610600" cy="809962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603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PT2 Progress Check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04272"/>
              </p:ext>
            </p:extLst>
          </p:nvPr>
        </p:nvGraphicFramePr>
        <p:xfrm>
          <a:off x="381000" y="1397000"/>
          <a:ext cx="8305800" cy="432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Franklin Gothic Book" panose="020B0503020102020204" pitchFamily="34" charset="0"/>
                        </a:rPr>
                        <a:t>On Track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Almost There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Franklin Gothic Book" panose="020B0503020102020204" pitchFamily="34" charset="0"/>
                        </a:rPr>
                        <a:t>Off-Track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178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160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371600"/>
            <a:ext cx="8534400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IWA – 100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2617381"/>
            <a:ext cx="49149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Resources to use: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IRR outline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Source Tracker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6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Annotated hard copies of sources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Annotated IWA exemplar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6632" y="4182291"/>
            <a:ext cx="3124200" cy="2462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prstClr val="black"/>
                </a:solidFill>
                <a:latin typeface="Cambria" panose="02040503050406030204" pitchFamily="18" charset="0"/>
              </a:rPr>
              <a:t>Conferences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987" r:id="rId2" imgW="4800610" imgH="2317705"/>
        </mc:Choice>
        <mc:Fallback>
          <p:control r:id="rId2" imgW="4800610" imgH="2317705">
            <p:pic>
              <p:nvPicPr>
                <p:cNvPr id="6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43600" y="2590800"/>
                  <a:ext cx="2514600" cy="152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1127666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9949" name="Picture 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13"/>
          <a:stretch/>
        </p:blipFill>
        <p:spPr bwMode="auto">
          <a:xfrm>
            <a:off x="1481137" y="1256670"/>
            <a:ext cx="5910263" cy="35023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9950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3200" y="50292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7240893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129</Words>
  <Application>Microsoft Macintosh PowerPoint</Application>
  <PresentationFormat>On-screen Show (4:3)</PresentationFormat>
  <Paragraphs>56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Bookman Old Style</vt:lpstr>
      <vt:lpstr>Calibri</vt:lpstr>
      <vt:lpstr>Cambria</vt:lpstr>
      <vt:lpstr>Franklin Gothic Book</vt:lpstr>
      <vt:lpstr>Franklin Gothic Medium Cond</vt:lpstr>
      <vt:lpstr>Gill Sans MT</vt:lpstr>
      <vt:lpstr>Impact</vt:lpstr>
      <vt:lpstr>Wingdings</vt:lpstr>
      <vt:lpstr>Wingdings 3</vt:lpstr>
      <vt:lpstr>Origin</vt:lpstr>
      <vt:lpstr>PowerPoint Presentation</vt:lpstr>
      <vt:lpstr>“We must run while others walk.”</vt:lpstr>
      <vt:lpstr>Unit 3 Calendar</vt:lpstr>
      <vt:lpstr>Agenda</vt:lpstr>
      <vt:lpstr>PT2 Progress Check</vt:lpstr>
      <vt:lpstr>Progress Goal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Begin your Do Now silently.</dc:title>
  <dc:creator>Erica Lim</dc:creator>
  <cp:lastModifiedBy>Leah Reinert</cp:lastModifiedBy>
  <cp:revision>125</cp:revision>
  <dcterms:created xsi:type="dcterms:W3CDTF">2014-08-11T23:49:27Z</dcterms:created>
  <dcterms:modified xsi:type="dcterms:W3CDTF">2020-07-19T03:32:18Z</dcterms:modified>
</cp:coreProperties>
</file>