
<file path=[Content_Types].xml><?xml version="1.0" encoding="utf-8"?>
<Types xmlns="http://schemas.openxmlformats.org/package/2006/content-types">
  <Default Extension="bin" ContentType="application/vnd.ms-office.activeX"/>
  <Default Extension="jpe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activeX/activeX1.xml" ContentType="application/vnd.ms-office.activeX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activeX/activeX2.xml" ContentType="application/vnd.ms-office.activeX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9"/>
  </p:notesMasterIdLst>
  <p:sldIdLst>
    <p:sldId id="315" r:id="rId2"/>
    <p:sldId id="300" r:id="rId3"/>
    <p:sldId id="318" r:id="rId4"/>
    <p:sldId id="302" r:id="rId5"/>
    <p:sldId id="317" r:id="rId6"/>
    <p:sldId id="319" r:id="rId7"/>
    <p:sldId id="314" r:id="rId8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08"/>
    <p:restoredTop sz="82190" autoAdjust="0"/>
  </p:normalViewPr>
  <p:slideViewPr>
    <p:cSldViewPr>
      <p:cViewPr varScale="1">
        <p:scale>
          <a:sx n="85" d="100"/>
          <a:sy n="85" d="100"/>
        </p:scale>
        <p:origin x="1864" y="17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/Relationships>
</file>

<file path=ppt/activeX/_rels/activeX1.xml.rels><?xml version="1.0" encoding="UTF-8" standalone="yes"?>
<Relationships xmlns="http://schemas.openxmlformats.org/package/2006/relationships"><Relationship Id="rId1" Type="http://schemas.microsoft.com/office/2006/relationships/activeXControlBinary" Target="activeX1.bin"/></Relationships>
</file>

<file path=ppt/activeX/_rels/activeX2.xml.rels><?xml version="1.0" encoding="UTF-8" standalone="yes"?>
<Relationships xmlns="http://schemas.openxmlformats.org/package/2006/relationships"><Relationship Id="rId1" Type="http://schemas.microsoft.com/office/2006/relationships/activeXControlBinary" Target="activeX2.bin"/></Relationships>
</file>

<file path=ppt/activeX/activeX1.xml><?xml version="1.0" encoding="utf-8"?>
<ax:ocx xmlns:ax="http://schemas.microsoft.com/office/2006/activeX" xmlns:r="http://schemas.openxmlformats.org/officeDocument/2006/relationships" ax:classid="{D27CDB6E-AE6D-11CF-96B8-444553540000}" ax:persistence="persistStorage" r:id="rId1"/>
</file>

<file path=ppt/activeX/activeX2.xml><?xml version="1.0" encoding="utf-8"?>
<ax:ocx xmlns:ax="http://schemas.microsoft.com/office/2006/activeX" xmlns:r="http://schemas.openxmlformats.org/officeDocument/2006/relationships" ax:classid="{D27CDB6E-AE6D-11CF-96B8-444553540000}" ax:persistence="persistStorage" r:id="rId1"/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png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png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BFD9239A-86A1-4BF0-91EB-5ED1F63D34B3}" type="datetimeFigureOut">
              <a:rPr lang="en-US" smtClean="0"/>
              <a:t>7/18/20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5D94440F-1EFE-4B39-B623-C15173927D0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597749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="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77D41B-DB4C-4B8A-B11D-BF5D1AB194C4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3766920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5E2CEB1-01B0-452A-84AB-987A87A44B8F}" type="slidenum">
              <a:rPr lang="en-US" smtClean="0">
                <a:solidFill>
                  <a:prstClr val="black"/>
                </a:solidFill>
              </a:rPr>
              <a:pPr/>
              <a:t>2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5321607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D94440F-1EFE-4B39-B623-C15173927D07}" type="slidenum">
              <a:rPr lang="en-US" smtClean="0">
                <a:solidFill>
                  <a:prstClr val="black"/>
                </a:solidFill>
              </a:rPr>
              <a:pPr/>
              <a:t>3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4959830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5E2CEB1-01B0-452A-84AB-987A87A44B8F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113482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D94440F-1EFE-4B39-B623-C15173927D07}" type="slidenum">
              <a:rPr lang="en-US" smtClean="0">
                <a:solidFill>
                  <a:prstClr val="black"/>
                </a:solidFill>
              </a:rPr>
              <a:pPr/>
              <a:t>5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5368653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1219200" y="3886200"/>
            <a:ext cx="6858000" cy="990600"/>
          </a:xfrm>
        </p:spPr>
        <p:txBody>
          <a:bodyPr anchor="t" anchorCtr="0"/>
          <a:lstStyle>
            <a:lvl1pPr algn="r">
              <a:defRPr sz="3200">
                <a:solidFill>
                  <a:schemeClr val="tx1"/>
                </a:solidFill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219200" y="5124450"/>
            <a:ext cx="6858000" cy="533400"/>
          </a:xfrm>
        </p:spPr>
        <p:txBody>
          <a:bodyPr/>
          <a:lstStyle>
            <a:lvl1pPr marL="0" indent="0" algn="r">
              <a:buNone/>
              <a:defRPr sz="20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/>
              <a:t>Click to edit Master subtitle style</a:t>
            </a:r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6400800" y="6355080"/>
            <a:ext cx="2286000" cy="365760"/>
          </a:xfrm>
        </p:spPr>
        <p:txBody>
          <a:bodyPr/>
          <a:lstStyle>
            <a:lvl1pPr>
              <a:defRPr sz="1400"/>
            </a:lvl1pPr>
          </a:lstStyle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7/18/20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898648" y="6355080"/>
            <a:ext cx="3474720" cy="365760"/>
          </a:xfrm>
        </p:spPr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1216152" y="6355080"/>
            <a:ext cx="1219200" cy="365760"/>
          </a:xfrm>
        </p:spPr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904875" y="3648075"/>
            <a:ext cx="7315200" cy="1280160"/>
          </a:xfrm>
          <a:prstGeom prst="rect">
            <a:avLst/>
          </a:prstGeom>
          <a:noFill/>
          <a:ln w="6350" cap="rnd" cmpd="sng" algn="ctr">
            <a:solidFill>
              <a:schemeClr val="accent1"/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33" name="Rectangle 32"/>
          <p:cNvSpPr/>
          <p:nvPr/>
        </p:nvSpPr>
        <p:spPr>
          <a:xfrm>
            <a:off x="914400" y="5048250"/>
            <a:ext cx="7315200" cy="685800"/>
          </a:xfrm>
          <a:prstGeom prst="rect">
            <a:avLst/>
          </a:prstGeom>
          <a:noFill/>
          <a:ln w="6350" cap="rnd" cmpd="sng" algn="ctr">
            <a:solidFill>
              <a:schemeClr val="accent2"/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904875" y="3648075"/>
            <a:ext cx="228600" cy="1280160"/>
          </a:xfrm>
          <a:prstGeom prst="rect">
            <a:avLst/>
          </a:prstGeom>
          <a:solidFill>
            <a:schemeClr val="accent1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32" name="Rectangle 31"/>
          <p:cNvSpPr/>
          <p:nvPr/>
        </p:nvSpPr>
        <p:spPr>
          <a:xfrm>
            <a:off x="914400" y="5048250"/>
            <a:ext cx="228600" cy="685800"/>
          </a:xfrm>
          <a:prstGeom prst="rect">
            <a:avLst/>
          </a:prstGeom>
          <a:solidFill>
            <a:schemeClr val="accent2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31809999"/>
      </p:ext>
    </p:extLst>
  </p:cSld>
  <p:clrMapOvr>
    <a:masterClrMapping/>
  </p:clrMapOvr>
  <p:transition spd="slow">
    <p:push dir="u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7/18/20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457200" y="1219200"/>
            <a:ext cx="8229600" cy="493776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2777310817"/>
      </p:ext>
    </p:extLst>
  </p:cSld>
  <p:clrMapOvr>
    <a:masterClrMapping/>
  </p:clrMapOvr>
  <p:transition spd="slow">
    <p:push dir="u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19200" y="2971800"/>
            <a:ext cx="6858000" cy="1066800"/>
          </a:xfrm>
        </p:spPr>
        <p:txBody>
          <a:bodyPr anchor="t" anchorCtr="0"/>
          <a:lstStyle>
            <a:lvl1pPr algn="r">
              <a:buNone/>
              <a:defRPr sz="3200" b="0" cap="none" baseline="0"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95400" y="4267200"/>
            <a:ext cx="6781800" cy="1143000"/>
          </a:xfrm>
        </p:spPr>
        <p:txBody>
          <a:bodyPr anchor="t" anchorCtr="0"/>
          <a:lstStyle>
            <a:lvl1pPr marL="0" indent="0" algn="r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400800" y="6355080"/>
            <a:ext cx="2286000" cy="365760"/>
          </a:xfrm>
        </p:spPr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DDE9EC"/>
                </a:solidFill>
              </a:rPr>
              <a:pPr/>
              <a:t>7/18/20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898648" y="6355080"/>
            <a:ext cx="3474720" cy="365760"/>
          </a:xfrm>
        </p:spPr>
        <p:txBody>
          <a:bodyPr/>
          <a:lstStyle/>
          <a:p>
            <a:endParaRPr lang="en-US">
              <a:solidFill>
                <a:srgbClr val="DDE9EC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69848" y="6355080"/>
            <a:ext cx="1520952" cy="365760"/>
          </a:xfrm>
        </p:spPr>
        <p:txBody>
          <a:bodyPr/>
          <a:lstStyle/>
          <a:p>
            <a:fld id="{1E61F501-4E7D-41EC-9AF4-F525E7E4B404}" type="slidenum">
              <a:rPr lang="en-US" smtClean="0">
                <a:solidFill>
                  <a:srgbClr val="DDE9EC"/>
                </a:solidFill>
              </a:rPr>
              <a:pPr/>
              <a:t>‹#›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914400" y="2819400"/>
            <a:ext cx="7315200" cy="1280160"/>
          </a:xfrm>
          <a:prstGeom prst="rect">
            <a:avLst/>
          </a:prstGeom>
          <a:noFill/>
          <a:ln w="6350" cap="rnd" cmpd="sng" algn="ctr">
            <a:solidFill>
              <a:schemeClr val="accent1"/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914400" y="2819400"/>
            <a:ext cx="228600" cy="1280160"/>
          </a:xfrm>
          <a:prstGeom prst="rect">
            <a:avLst/>
          </a:prstGeom>
          <a:solidFill>
            <a:schemeClr val="accent1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6950400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 spd="slow">
    <p:push dir="u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14400"/>
          </a:xfrm>
        </p:spPr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7/18/20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457200" y="1219200"/>
            <a:ext cx="4041648" cy="493776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632198" y="1216152"/>
            <a:ext cx="4041648" cy="493776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2376862972"/>
      </p:ext>
    </p:extLst>
  </p:cSld>
  <p:clrMapOvr>
    <a:masterClrMapping/>
  </p:clrMapOvr>
  <p:transition spd="slow">
    <p:push dir="u"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1440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285875"/>
            <a:ext cx="4040188" cy="685800"/>
          </a:xfrm>
          <a:noFill/>
          <a:ln>
            <a:noFill/>
          </a:ln>
        </p:spPr>
        <p:txBody>
          <a:bodyPr lIns="91440" anchor="b" anchorCtr="0">
            <a:noAutofit/>
          </a:bodyPr>
          <a:lstStyle>
            <a:lvl1pPr marL="0" indent="0">
              <a:buNone/>
              <a:defRPr sz="2400" b="1">
                <a:solidFill>
                  <a:schemeClr val="accent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8200" y="1295400"/>
            <a:ext cx="4041775" cy="685800"/>
          </a:xfrm>
          <a:noFill/>
          <a:ln>
            <a:noFill/>
          </a:ln>
        </p:spPr>
        <p:txBody>
          <a:bodyPr lIns="91440" anchor="b" anchorCtr="0"/>
          <a:lstStyle>
            <a:lvl1pPr marL="0" indent="0">
              <a:buNone/>
              <a:defRPr sz="2400" b="1">
                <a:solidFill>
                  <a:schemeClr val="accent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7/18/20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57200" y="2133600"/>
            <a:ext cx="4038600" cy="403860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648200" y="2133600"/>
            <a:ext cx="4038600" cy="403860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1252523229"/>
      </p:ext>
    </p:extLst>
  </p:cSld>
  <p:clrMapOvr>
    <a:masterClrMapping/>
  </p:clrMapOvr>
  <p:transition spd="slow">
    <p:push dir="u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14400"/>
          </a:xfrm>
        </p:spPr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7/18/20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Isosceles Triangle 5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51671872"/>
      </p:ext>
    </p:extLst>
  </p:cSld>
  <p:clrMapOvr>
    <a:masterClrMapping/>
  </p:clrMapOvr>
  <p:transition spd="slow">
    <p:push dir="u"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7/18/20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Straight Connector 4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6" name="Isosceles Triangle 5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89756339"/>
      </p:ext>
    </p:extLst>
  </p:cSld>
  <p:clrMapOvr>
    <a:masterClrMapping/>
  </p:clrMapOvr>
  <p:transition spd="slow">
    <p:push dir="u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24600" y="304800"/>
            <a:ext cx="2514600" cy="838200"/>
          </a:xfrm>
        </p:spPr>
        <p:txBody>
          <a:bodyPr anchor="b" anchorCtr="0">
            <a:noAutofit/>
          </a:bodyPr>
          <a:lstStyle>
            <a:lvl1pPr algn="l">
              <a:buNone/>
              <a:defRPr sz="2000" b="1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324600" y="1219200"/>
            <a:ext cx="2514600" cy="4843463"/>
          </a:xfrm>
        </p:spPr>
        <p:txBody>
          <a:bodyPr/>
          <a:lstStyle>
            <a:lvl1pPr marL="0" indent="0">
              <a:lnSpc>
                <a:spcPts val="2200"/>
              </a:lnSpc>
              <a:spcAft>
                <a:spcPts val="1000"/>
              </a:spcAft>
              <a:buNone/>
              <a:defRPr sz="1600">
                <a:solidFill>
                  <a:schemeClr val="tx2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7/18/20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0" name="Straight Connector 9"/>
          <p:cNvSpPr>
            <a:spLocks noChangeShapeType="1"/>
          </p:cNvSpPr>
          <p:nvPr/>
        </p:nvSpPr>
        <p:spPr bwMode="auto">
          <a:xfrm rot="5400000">
            <a:off x="3160645" y="3324225"/>
            <a:ext cx="603504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9" name="Isosceles Triangle 8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Content Placeholder 11"/>
          <p:cNvSpPr>
            <a:spLocks noGrp="1"/>
          </p:cNvSpPr>
          <p:nvPr>
            <p:ph sz="quarter" idx="1"/>
          </p:nvPr>
        </p:nvSpPr>
        <p:spPr>
          <a:xfrm>
            <a:off x="304800" y="304800"/>
            <a:ext cx="5715000" cy="571500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3003610393"/>
      </p:ext>
    </p:extLst>
  </p:cSld>
  <p:clrMapOvr>
    <a:masterClrMapping/>
  </p:clrMapOvr>
  <p:transition spd="slow">
    <p:push dir="u"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00856"/>
            <a:ext cx="8229600" cy="674688"/>
          </a:xfrm>
          <a:ln>
            <a:solidFill>
              <a:schemeClr val="accent1"/>
            </a:solidFill>
          </a:ln>
        </p:spPr>
        <p:txBody>
          <a:bodyPr lIns="274320" anchor="ctr"/>
          <a:lstStyle>
            <a:lvl1pPr algn="r">
              <a:buNone/>
              <a:defRPr sz="2000" b="0">
                <a:solidFill>
                  <a:schemeClr val="tx1"/>
                </a:solidFill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57200" y="1905000"/>
            <a:ext cx="8229600" cy="4270248"/>
          </a:xfrm>
          <a:solidFill>
            <a:schemeClr val="tx1">
              <a:shade val="50000"/>
            </a:schemeClr>
          </a:solidFill>
          <a:ln>
            <a:noFill/>
          </a:ln>
          <a:effectLst/>
        </p:spPr>
        <p:txBody>
          <a:bodyPr/>
          <a:lstStyle>
            <a:lvl1pPr marL="0" indent="0">
              <a:spcBef>
                <a:spcPts val="600"/>
              </a:spcBef>
              <a:buNone/>
              <a:defRPr sz="3200"/>
            </a:lvl1pPr>
          </a:lstStyle>
          <a:p>
            <a:r>
              <a:rPr kumimoji="0" lang="en-US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219200"/>
            <a:ext cx="8229600" cy="533400"/>
          </a:xfrm>
        </p:spPr>
        <p:txBody>
          <a:bodyPr anchor="ctr" anchorCtr="0"/>
          <a:lstStyle>
            <a:lvl1pPr marL="0" indent="0" algn="l">
              <a:buFontTx/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DDE9EC"/>
                </a:solidFill>
              </a:rPr>
              <a:pPr/>
              <a:t>7/18/20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DDE9EC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DDE9EC"/>
                </a:solidFill>
              </a:rPr>
              <a:pPr/>
              <a:t>‹#›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white"/>
              </a:solidFill>
            </a:endParaRPr>
          </a:p>
        </p:txBody>
      </p:sp>
      <p:sp>
        <p:nvSpPr>
          <p:cNvPr id="9" name="Isosceles Triangle 8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457200" y="500856"/>
            <a:ext cx="182880" cy="685800"/>
          </a:xfrm>
          <a:prstGeom prst="rect">
            <a:avLst/>
          </a:prstGeom>
          <a:solidFill>
            <a:schemeClr val="accent1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66845502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 spd="slow">
    <p:push dir="u"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7/18/20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879542"/>
      </p:ext>
    </p:extLst>
  </p:cSld>
  <p:clrMapOvr>
    <a:masterClrMapping/>
  </p:clrMapOvr>
  <p:transition spd="slow">
    <p:push dir="u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7/18/20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8" name="Isosceles Triangle 7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 rot="5400000">
            <a:off x="3629607" y="3201952"/>
            <a:ext cx="585216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00065709"/>
      </p:ext>
    </p:extLst>
  </p:cSld>
  <p:clrMapOvr>
    <a:masterClrMapping/>
  </p:clrMapOvr>
  <p:transition spd="slow">
    <p:push dir="u"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990600"/>
          </a:xfrm>
          <a:prstGeom prst="rect">
            <a:avLst/>
          </a:prstGeom>
        </p:spPr>
        <p:txBody>
          <a:bodyPr vert="horz" anchor="b" anchorCtr="0">
            <a:noAutofit/>
          </a:bodyPr>
          <a:lstStyle/>
          <a:p>
            <a:r>
              <a:rPr kumimoji="0" lang="en-US" dirty="0"/>
              <a:t>Click to edit Master title style</a:t>
            </a:r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1219200"/>
            <a:ext cx="8229600" cy="4910328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dirty="0"/>
              <a:t>Click to edit Master text styles</a:t>
            </a:r>
          </a:p>
          <a:p>
            <a:pPr lvl="1" eaLnBrk="1" latinLnBrk="0" hangingPunct="1"/>
            <a:r>
              <a:rPr kumimoji="0" lang="en-US" dirty="0"/>
              <a:t>Second level</a:t>
            </a:r>
          </a:p>
          <a:p>
            <a:pPr lvl="2" eaLnBrk="1" latinLnBrk="0" hangingPunct="1"/>
            <a:r>
              <a:rPr kumimoji="0" lang="en-US" dirty="0"/>
              <a:t>Third level</a:t>
            </a:r>
          </a:p>
          <a:p>
            <a:pPr lvl="3" eaLnBrk="1" latinLnBrk="0" hangingPunct="1"/>
            <a:r>
              <a:rPr kumimoji="0" lang="en-US" dirty="0"/>
              <a:t>Fourth level</a:t>
            </a:r>
          </a:p>
          <a:p>
            <a:pPr lvl="4" eaLnBrk="1" latinLnBrk="0" hangingPunct="1"/>
            <a:r>
              <a:rPr kumimoji="0" lang="en-US" dirty="0"/>
              <a:t>Fifth level</a:t>
            </a: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400800" y="6356350"/>
            <a:ext cx="2289048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7/18/20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2898648" y="6356350"/>
            <a:ext cx="3505200" cy="36576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612648" y="6356350"/>
            <a:ext cx="1981200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28" name="Straight Connector 27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29" name="Straight Connector 28"/>
          <p:cNvSpPr>
            <a:spLocks noChangeShapeType="1"/>
          </p:cNvSpPr>
          <p:nvPr/>
        </p:nvSpPr>
        <p:spPr bwMode="auto">
          <a:xfrm>
            <a:off x="457200" y="1143000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0" name="Isosceles Triangle 9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597004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ransition spd="slow">
    <p:push dir="u"/>
  </p:transition>
  <p:txStyles>
    <p:titleStyle>
      <a:lvl1pPr algn="l" rtl="0" eaLnBrk="1" latinLnBrk="0" hangingPunct="1">
        <a:spcBef>
          <a:spcPct val="0"/>
        </a:spcBef>
        <a:buNone/>
        <a:defRPr kumimoji="0" sz="6000" kern="1200">
          <a:solidFill>
            <a:schemeClr val="tx2"/>
          </a:solidFill>
          <a:latin typeface="Franklin Gothic Medium Cond" pitchFamily="34" charset="0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ts val="600"/>
        </a:spcBef>
        <a:buClr>
          <a:schemeClr val="accent1"/>
        </a:buClr>
        <a:buSzPct val="76000"/>
        <a:buFont typeface="Wingdings 3"/>
        <a:buChar char=""/>
        <a:defRPr kumimoji="0" sz="2600" kern="1200">
          <a:solidFill>
            <a:schemeClr val="tx1"/>
          </a:solidFill>
          <a:latin typeface="Cambria" pitchFamily="18" charset="0"/>
          <a:ea typeface="+mn-ea"/>
          <a:cs typeface="+mn-cs"/>
        </a:defRPr>
      </a:lvl1pPr>
      <a:lvl2pPr marL="548640" indent="-274320" algn="l" rtl="0" eaLnBrk="1" latinLnBrk="0" hangingPunct="1">
        <a:spcBef>
          <a:spcPts val="500"/>
        </a:spcBef>
        <a:buClr>
          <a:schemeClr val="accent2"/>
        </a:buClr>
        <a:buSzPct val="76000"/>
        <a:buFont typeface="Wingdings 3"/>
        <a:buChar char=""/>
        <a:defRPr kumimoji="0" sz="2300" kern="1200">
          <a:solidFill>
            <a:schemeClr val="tx2"/>
          </a:solidFill>
          <a:latin typeface="Cambria" pitchFamily="18" charset="0"/>
          <a:ea typeface="+mn-ea"/>
          <a:cs typeface="+mn-cs"/>
        </a:defRPr>
      </a:lvl2pPr>
      <a:lvl3pPr marL="822960" indent="-228600" algn="l" rtl="0" eaLnBrk="1" latinLnBrk="0" hangingPunct="1">
        <a:spcBef>
          <a:spcPts val="500"/>
        </a:spcBef>
        <a:buClr>
          <a:schemeClr val="bg1">
            <a:shade val="50000"/>
          </a:schemeClr>
        </a:buClr>
        <a:buSzPct val="76000"/>
        <a:buFont typeface="Wingdings 3"/>
        <a:buChar char=""/>
        <a:defRPr kumimoji="0" sz="2000" kern="1200">
          <a:solidFill>
            <a:schemeClr val="tx1"/>
          </a:solidFill>
          <a:latin typeface="Cambria" pitchFamily="18" charset="0"/>
          <a:ea typeface="+mn-ea"/>
          <a:cs typeface="+mn-cs"/>
        </a:defRPr>
      </a:lvl3pPr>
      <a:lvl4pPr marL="1097280" indent="-228600" algn="l" rtl="0" eaLnBrk="1" latinLnBrk="0" hangingPunct="1">
        <a:spcBef>
          <a:spcPts val="400"/>
        </a:spcBef>
        <a:buClr>
          <a:schemeClr val="accent2">
            <a:shade val="75000"/>
          </a:schemeClr>
        </a:buClr>
        <a:buSzPct val="70000"/>
        <a:buFont typeface="Wingdings"/>
        <a:buChar char=""/>
        <a:defRPr kumimoji="0" sz="1800" kern="1200">
          <a:solidFill>
            <a:schemeClr val="tx1"/>
          </a:solidFill>
          <a:latin typeface="Cambria" pitchFamily="18" charset="0"/>
          <a:ea typeface="+mn-ea"/>
          <a:cs typeface="+mn-cs"/>
        </a:defRPr>
      </a:lvl4pPr>
      <a:lvl5pPr marL="1371600" indent="-228600" algn="l" rtl="0" eaLnBrk="1" latinLnBrk="0" hangingPunct="1">
        <a:spcBef>
          <a:spcPts val="300"/>
        </a:spcBef>
        <a:buClr>
          <a:schemeClr val="accent2"/>
        </a:buClr>
        <a:buSzPct val="70000"/>
        <a:buFont typeface="Wingdings"/>
        <a:buChar char=""/>
        <a:defRPr kumimoji="0" sz="1600" kern="1200">
          <a:solidFill>
            <a:schemeClr val="tx1"/>
          </a:solidFill>
          <a:latin typeface="Cambria" pitchFamily="18" charset="0"/>
          <a:ea typeface="+mn-ea"/>
          <a:cs typeface="+mn-cs"/>
        </a:defRPr>
      </a:lvl5pPr>
      <a:lvl6pPr marL="1645920" indent="-182880" algn="l" rtl="0" eaLnBrk="1" latinLnBrk="0" hangingPunct="1">
        <a:spcBef>
          <a:spcPts val="300"/>
        </a:spcBef>
        <a:buClr>
          <a:srgbClr val="9FB8CD">
            <a:shade val="75000"/>
          </a:srgbClr>
        </a:buClr>
        <a:buSzPct val="75000"/>
        <a:buFont typeface="Wingdings 3"/>
        <a:buChar char=""/>
        <a:defRPr kumimoji="0" lang="en-US" sz="1600" kern="1200" smtClean="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182880" algn="l" rtl="0" eaLnBrk="1" latinLnBrk="0" hangingPunct="1">
        <a:spcBef>
          <a:spcPts val="300"/>
        </a:spcBef>
        <a:buClr>
          <a:srgbClr val="727CA3">
            <a:shade val="75000"/>
          </a:srgbClr>
        </a:buClr>
        <a:buSzPct val="75000"/>
        <a:buFont typeface="Wingdings 3"/>
        <a:buChar char=""/>
        <a:defRPr kumimoji="0" lang="en-US" sz="1400" kern="1200" smtClean="0">
          <a:solidFill>
            <a:schemeClr val="tx1"/>
          </a:solidFill>
          <a:latin typeface="+mn-lt"/>
          <a:ea typeface="+mn-ea"/>
          <a:cs typeface="+mn-cs"/>
        </a:defRPr>
      </a:lvl7pPr>
      <a:lvl8pPr marL="2011680" indent="-182880" algn="l" rtl="0" eaLnBrk="1" latinLnBrk="0" hangingPunct="1">
        <a:spcBef>
          <a:spcPts val="300"/>
        </a:spcBef>
        <a:buClr>
          <a:prstClr val="white">
            <a:shade val="50000"/>
          </a:prstClr>
        </a:buClr>
        <a:buSzPct val="75000"/>
        <a:buFont typeface="Wingdings 3"/>
        <a:buChar char=""/>
        <a:defRPr kumimoji="0" lang="en-US" sz="1400" kern="1200" smtClean="0">
          <a:solidFill>
            <a:schemeClr val="tx1"/>
          </a:solidFill>
          <a:latin typeface="+mn-lt"/>
          <a:ea typeface="+mn-ea"/>
          <a:cs typeface="+mn-cs"/>
        </a:defRPr>
      </a:lvl8pPr>
      <a:lvl9pPr marL="2194560" indent="-182880" algn="l" rtl="0" eaLnBrk="1" latinLnBrk="0" hangingPunct="1">
        <a:spcBef>
          <a:spcPts val="300"/>
        </a:spcBef>
        <a:buClr>
          <a:srgbClr val="9FB8CD"/>
        </a:buClr>
        <a:buSzPct val="75000"/>
        <a:buFont typeface="Wingdings 3"/>
        <a:buChar char=""/>
        <a:defRPr kumimoji="0" lang="en-US" sz="1200" kern="1200" smtClean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.png"/><Relationship Id="rId2" Type="http://schemas.openxmlformats.org/officeDocument/2006/relationships/control" Target="../activeX/activeX1.xml"/><Relationship Id="rId1" Type="http://schemas.openxmlformats.org/officeDocument/2006/relationships/vmlDrawing" Target="../drawings/vmlDrawing1.vml"/><Relationship Id="rId6" Type="http://schemas.openxmlformats.org/officeDocument/2006/relationships/hyperlink" Target="https://creativecommons.org/licenses/by/4.0/" TargetMode="External"/><Relationship Id="rId5" Type="http://schemas.openxmlformats.org/officeDocument/2006/relationships/image" Target="../media/image3.png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6.xml"/><Relationship Id="rId2" Type="http://schemas.openxmlformats.org/officeDocument/2006/relationships/control" Target="../activeX/activeX2.xml"/><Relationship Id="rId1" Type="http://schemas.openxmlformats.org/officeDocument/2006/relationships/vmlDrawing" Target="../drawings/vmlDrawing2.vml"/><Relationship Id="rId5" Type="http://schemas.openxmlformats.org/officeDocument/2006/relationships/image" Target="../media/image2.png"/><Relationship Id="rId4" Type="http://schemas.openxmlformats.org/officeDocument/2006/relationships/image" Target="../media/image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676400" y="188782"/>
            <a:ext cx="5833227" cy="784830"/>
          </a:xfrm>
          <a:prstGeom prst="rect">
            <a:avLst/>
          </a:prstGeom>
          <a:solidFill>
            <a:srgbClr val="FF0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4500" dirty="0">
                <a:solidFill>
                  <a:prstClr val="white"/>
                </a:solidFill>
                <a:latin typeface="Impact" pitchFamily="34" charset="0"/>
              </a:rPr>
              <a:t>FIRST FIVE ARE </a:t>
            </a:r>
            <a:r>
              <a:rPr lang="en-US" sz="4500" u="sng" dirty="0">
                <a:solidFill>
                  <a:prstClr val="white"/>
                </a:solidFill>
                <a:latin typeface="Impact" pitchFamily="34" charset="0"/>
              </a:rPr>
              <a:t>SACRED</a:t>
            </a:r>
            <a:r>
              <a:rPr lang="en-US" sz="4500" dirty="0">
                <a:solidFill>
                  <a:prstClr val="white"/>
                </a:solidFill>
                <a:latin typeface="Impact" pitchFamily="34" charset="0"/>
              </a:rPr>
              <a:t>.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44552" y="1828800"/>
            <a:ext cx="8534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  <a:t>Set your SMART goals for our </a:t>
            </a:r>
            <a:b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</a:br>
            <a: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  <a:t>research work time today.</a:t>
            </a:r>
          </a:p>
        </p:txBody>
      </p:sp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831F510F-CAD3-9B47-88BB-0921220424D8}"/>
              </a:ext>
            </a:extLst>
          </p:cNvPr>
          <p:cNvPicPr/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6931" y="1337687"/>
            <a:ext cx="1504950" cy="353695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B598A3C7-9A64-5B4B-BA92-2FC95870DB2E}"/>
              </a:ext>
            </a:extLst>
          </p:cNvPr>
          <p:cNvSpPr/>
          <p:nvPr/>
        </p:nvSpPr>
        <p:spPr>
          <a:xfrm>
            <a:off x="526931" y="6145998"/>
            <a:ext cx="816633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/>
              <a:t>Copyright: Uncommon Schools. Unless otherwise noted, all of the content in this resource is licensed under a </a:t>
            </a:r>
            <a:r>
              <a:rPr lang="en-US" sz="1400" dirty="0">
                <a:hlinkClick r:id="rId6"/>
              </a:rPr>
              <a:t> Creative Commons Attribution International 4.0</a:t>
            </a:r>
            <a:r>
              <a:rPr lang="en-US" sz="1400" dirty="0"/>
              <a:t> (CC BY-NC-SA) license. </a:t>
            </a:r>
          </a:p>
        </p:txBody>
      </p:sp>
    </p:spTree>
    <p:controls>
      <mc:AlternateContent xmlns:mc="http://schemas.openxmlformats.org/markup-compatibility/2006">
        <mc:Choice xmlns:v="urn:schemas-microsoft-com:vml" Requires="v">
          <p:control spid="37899" r:id="rId2" imgW="4800610" imgH="2317705"/>
        </mc:Choice>
        <mc:Fallback>
          <p:control r:id="rId2" imgW="4800610" imgH="2317705">
            <p:pic>
              <p:nvPicPr>
                <p:cNvPr id="3" name="ShockwaveFlash1"/>
                <p:cNvPicPr preferRelativeResize="0">
                  <a:picLocks noChangeArrowheads="1" noChangeShapeType="1"/>
                </p:cNvPicPr>
                <p:nvPr/>
              </p:nvPicPr>
              <p:blipFill>
                <a:blip r:embed="rId7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2895600" y="3352800"/>
                  <a:ext cx="3429000" cy="1752600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91240B29-F687-4F45-9708-019B960494DF}">
                    <a14:hiddenLine xmlns:a14="http://schemas.microsoft.com/office/drawing/2010/main" w="9525">
                      <a:noFill/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</p:pic>
          </p:control>
        </mc:Fallback>
      </mc:AlternateContent>
    </p:controls>
    <p:extLst>
      <p:ext uri="{BB962C8B-B14F-4D97-AF65-F5344CB8AC3E}">
        <p14:creationId xmlns:p14="http://schemas.microsoft.com/office/powerpoint/2010/main" val="505916058"/>
      </p:ext>
    </p:extLst>
  </p:cSld>
  <p:clrMapOvr>
    <a:masterClrMapping/>
  </p:clrMapOvr>
  <p:transition spd="slow">
    <p:push dir="u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sz="4800" dirty="0"/>
              <a:t>“We must run while others walk.”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457200" y="1219200"/>
            <a:ext cx="4038600" cy="4955203"/>
          </a:xfrm>
          <a:prstGeom prst="rect">
            <a:avLst/>
          </a:prstGeom>
          <a:noFill/>
          <a:ln w="57150">
            <a:solidFill>
              <a:srgbClr val="00B0F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OBJECTIVE</a:t>
            </a:r>
          </a:p>
          <a:p>
            <a:endParaRPr lang="en-US" sz="2400" b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SWBAT conduct Stage 2 specific research on their PT2 research question.</a:t>
            </a: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4648200" y="1219200"/>
            <a:ext cx="4038600" cy="4955203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AGENDA</a:t>
            </a:r>
          </a:p>
          <a:p>
            <a:endParaRPr lang="en-US" sz="2400" b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Research Work Time</a:t>
            </a:r>
          </a:p>
          <a:p>
            <a:pPr marL="514350" indent="-514350">
              <a:buFont typeface="+mj-lt"/>
              <a:buAutoNum type="arabicPeriod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216667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Unit 3 Calendar</a:t>
            </a:r>
          </a:p>
        </p:txBody>
      </p:sp>
    </p:spTree>
    <p:extLst>
      <p:ext uri="{BB962C8B-B14F-4D97-AF65-F5344CB8AC3E}">
        <p14:creationId xmlns:p14="http://schemas.microsoft.com/office/powerpoint/2010/main" val="2233808512"/>
      </p:ext>
    </p:extLst>
  </p:cSld>
  <p:clrMapOvr>
    <a:masterClrMapping/>
  </p:clrMapOvr>
  <p:transition spd="slow">
    <p:push dir="u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Agenda</a:t>
            </a:r>
          </a:p>
        </p:txBody>
      </p:sp>
      <p:pic>
        <p:nvPicPr>
          <p:cNvPr id="13314" name="Picture 2" descr="http://www.rackaid.com/wp-content/uploads/iStock_000008674333XSmall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0" y="1952614"/>
            <a:ext cx="3305175" cy="32956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457200" y="1371600"/>
            <a:ext cx="5715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14350" indent="-514350">
              <a:buFont typeface="+mj-lt"/>
              <a:buAutoNum type="arabicPeriod"/>
            </a:pPr>
            <a:r>
              <a:rPr lang="en-US" sz="4000" dirty="0">
                <a:latin typeface="Franklin Gothic Medium Cond" panose="020B0606030402020204" pitchFamily="34" charset="0"/>
              </a:rPr>
              <a:t>Research Work Time</a:t>
            </a:r>
          </a:p>
        </p:txBody>
      </p:sp>
      <p:sp>
        <p:nvSpPr>
          <p:cNvPr id="7" name="Rectangle 6"/>
          <p:cNvSpPr/>
          <p:nvPr/>
        </p:nvSpPr>
        <p:spPr>
          <a:xfrm>
            <a:off x="324563" y="1371600"/>
            <a:ext cx="8610600" cy="809962"/>
          </a:xfrm>
          <a:prstGeom prst="rect">
            <a:avLst/>
          </a:prstGeom>
          <a:solidFill>
            <a:srgbClr val="FFFF00">
              <a:alpha val="26000"/>
            </a:srgb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360392"/>
      </p:ext>
    </p:extLst>
  </p:cSld>
  <p:clrMapOvr>
    <a:masterClrMapping/>
  </p:clrMapOvr>
  <p:transition spd="slow">
    <p:push dir="u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PT2 Progress Check</a:t>
            </a:r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671969986"/>
              </p:ext>
            </p:extLst>
          </p:nvPr>
        </p:nvGraphicFramePr>
        <p:xfrm>
          <a:off x="381000" y="1397000"/>
          <a:ext cx="8305800" cy="4329942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68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7686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7686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508000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Franklin Gothic Book" panose="020B0503020102020204" pitchFamily="34" charset="0"/>
                        </a:rPr>
                        <a:t>On Track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B05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solidFill>
                            <a:schemeClr val="tx1"/>
                          </a:solidFill>
                          <a:latin typeface="Franklin Gothic Book" panose="020B0503020102020204" pitchFamily="34" charset="0"/>
                        </a:rPr>
                        <a:t>Almost There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Franklin Gothic Book" panose="020B0503020102020204" pitchFamily="34" charset="0"/>
                        </a:rPr>
                        <a:t>Off-Track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811782">
                <a:tc>
                  <a:txBody>
                    <a:bodyPr/>
                    <a:lstStyle/>
                    <a:p>
                      <a:pPr algn="ctr"/>
                      <a:endParaRPr lang="en-US" sz="2800" dirty="0">
                        <a:latin typeface="Franklin Gothic Book" panose="020B05030201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>
                        <a:latin typeface="Franklin Gothic Book" panose="020B05030201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>
                        <a:latin typeface="Franklin Gothic Book" panose="020B05030201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083218938"/>
      </p:ext>
    </p:extLst>
  </p:cSld>
  <p:clrMapOvr>
    <a:masterClrMapping/>
  </p:clrMapOvr>
  <p:transition spd="slow">
    <p:push dir="u"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Research Work Time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5638800" y="1524000"/>
            <a:ext cx="3142032" cy="1015663"/>
          </a:xfrm>
          <a:prstGeom prst="rect">
            <a:avLst/>
          </a:prstGeom>
          <a:solidFill>
            <a:srgbClr val="0070C0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u="sng" dirty="0">
                <a:solidFill>
                  <a:srgbClr val="FFFF00"/>
                </a:solidFill>
                <a:latin typeface="Franklin Gothic Medium Cond" panose="020B0606030402020204" pitchFamily="34" charset="0"/>
              </a:rPr>
              <a:t>Daily Progress Goal</a:t>
            </a:r>
            <a:endParaRPr lang="en-US" sz="2800" dirty="0">
              <a:solidFill>
                <a:srgbClr val="FFFF00"/>
              </a:solidFill>
              <a:latin typeface="Franklin Gothic Medium Cond" panose="020B0606030402020204" pitchFamily="34" charset="0"/>
            </a:endParaRPr>
          </a:p>
          <a:p>
            <a:pPr algn="ctr"/>
            <a:r>
              <a:rPr lang="en-US" sz="3200" dirty="0">
                <a:solidFill>
                  <a:srgbClr val="FADA7A">
                    <a:lumMod val="60000"/>
                    <a:lumOff val="40000"/>
                  </a:srgbClr>
                </a:solidFill>
                <a:latin typeface="Franklin Gothic Medium Cond" panose="020B0606030402020204" pitchFamily="34" charset="0"/>
              </a:rPr>
              <a:t>9 sources</a:t>
            </a:r>
            <a:endParaRPr lang="en-US" sz="2400" dirty="0">
              <a:solidFill>
                <a:prstClr val="white"/>
              </a:solidFill>
              <a:latin typeface="Franklin Gothic Medium Cond" panose="020B0606030402020204" pitchFamily="34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381000" y="1219200"/>
            <a:ext cx="4953000" cy="51398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 u="sng" dirty="0">
                <a:solidFill>
                  <a:prstClr val="black"/>
                </a:solidFill>
                <a:latin typeface="Cambria" panose="02040503050406030204" pitchFamily="18" charset="0"/>
              </a:rPr>
              <a:t>IWA Source Expectations</a:t>
            </a:r>
          </a:p>
          <a:p>
            <a:pPr algn="ctr"/>
            <a:endParaRPr lang="en-US" sz="1600" b="1" u="sng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5 academic journals (Tier 1)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endParaRPr lang="en-US" sz="11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2 government sources or </a:t>
            </a:r>
            <a:b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</a:b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specialized publications (Tier 2)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endParaRPr lang="en-US" sz="11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3 newspapers or magazines (Tier 3)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endParaRPr lang="en-US" sz="11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2 other sources from Tiers 1-3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endParaRPr lang="en-US" sz="11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2 stimulus materials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algn="ctr"/>
            <a:r>
              <a:rPr lang="en-US" sz="4800" i="1" dirty="0">
                <a:solidFill>
                  <a:srgbClr val="0070C0"/>
                </a:solidFill>
                <a:latin typeface="Franklin Gothic Medium Cond" panose="020B0606030402020204" pitchFamily="34" charset="0"/>
              </a:rPr>
              <a:t>14 sources total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5656632" y="2971800"/>
            <a:ext cx="3124200" cy="2462213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400" b="1" u="sng" dirty="0">
                <a:solidFill>
                  <a:prstClr val="black"/>
                </a:solidFill>
                <a:latin typeface="Cambria" panose="02040503050406030204" pitchFamily="18" charset="0"/>
              </a:rPr>
              <a:t>Conferences</a:t>
            </a:r>
          </a:p>
          <a:p>
            <a:pPr algn="ctr"/>
            <a:endParaRPr lang="en-US" sz="1000" b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457200" indent="-45720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Student Name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Student Name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Student Name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Student Name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Student Name</a:t>
            </a:r>
          </a:p>
        </p:txBody>
      </p:sp>
    </p:spTree>
    <p:extLst>
      <p:ext uri="{BB962C8B-B14F-4D97-AF65-F5344CB8AC3E}">
        <p14:creationId xmlns:p14="http://schemas.microsoft.com/office/powerpoint/2010/main" val="3916605360"/>
      </p:ext>
    </p:extLst>
  </p:cSld>
  <p:clrMapOvr>
    <a:masterClrMapping/>
  </p:clrMapOvr>
  <p:transition spd="slow">
    <p:push dir="u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Exit Ticket</a:t>
            </a:r>
          </a:p>
        </p:txBody>
      </p:sp>
      <p:pic>
        <p:nvPicPr>
          <p:cNvPr id="39938" name="Picture 2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6874"/>
          <a:stretch/>
        </p:blipFill>
        <p:spPr bwMode="auto">
          <a:xfrm>
            <a:off x="1447800" y="1295400"/>
            <a:ext cx="6457950" cy="3193473"/>
          </a:xfrm>
          <a:prstGeom prst="rect">
            <a:avLst/>
          </a:prstGeom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</p:spTree>
    <p:controls>
      <mc:AlternateContent xmlns:mc="http://schemas.openxmlformats.org/markup-compatibility/2006">
        <mc:Choice xmlns:v="urn:schemas-microsoft-com:vml" Requires="v">
          <p:control spid="39948" r:id="rId2" imgW="4800610" imgH="2317705"/>
        </mc:Choice>
        <mc:Fallback>
          <p:control r:id="rId2" imgW="4800610" imgH="2317705">
            <p:pic>
              <p:nvPicPr>
                <p:cNvPr id="3" name="ShockwaveFlash1"/>
                <p:cNvPicPr preferRelativeResize="0">
                  <a:picLocks noChangeArrowheads="1" noChangeShapeType="1"/>
                </p:cNvPicPr>
                <p:nvPr/>
              </p:nvPicPr>
              <p:blipFill>
                <a:blip r:embed="rId5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2971800" y="4876800"/>
                  <a:ext cx="3429000" cy="1752600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91240B29-F687-4F45-9708-019B960494DF}">
                    <a14:hiddenLine xmlns:a14="http://schemas.microsoft.com/office/drawing/2010/main" w="9525">
                      <a:noFill/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</p:pic>
          </p:control>
        </mc:Fallback>
      </mc:AlternateContent>
    </p:controls>
    <p:extLst>
      <p:ext uri="{BB962C8B-B14F-4D97-AF65-F5344CB8AC3E}">
        <p14:creationId xmlns:p14="http://schemas.microsoft.com/office/powerpoint/2010/main" val="1072408939"/>
      </p:ext>
    </p:extLst>
  </p:cSld>
  <p:clrMapOvr>
    <a:masterClrMapping/>
  </p:clrMapOvr>
  <p:transition spd="slow">
    <p:push dir="u"/>
  </p:transition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rigin">
  <a:themeElements>
    <a:clrScheme name="Origin">
      <a:dk1>
        <a:sysClr val="windowText" lastClr="000000"/>
      </a:dk1>
      <a:lt1>
        <a:sysClr val="window" lastClr="FFFFFF"/>
      </a:lt1>
      <a:dk2>
        <a:srgbClr val="464653"/>
      </a:dk2>
      <a:lt2>
        <a:srgbClr val="DDE9EC"/>
      </a:lt2>
      <a:accent1>
        <a:srgbClr val="727CA3"/>
      </a:accent1>
      <a:accent2>
        <a:srgbClr val="9FB8CD"/>
      </a:accent2>
      <a:accent3>
        <a:srgbClr val="D2DA7A"/>
      </a:accent3>
      <a:accent4>
        <a:srgbClr val="FADA7A"/>
      </a:accent4>
      <a:accent5>
        <a:srgbClr val="B88472"/>
      </a:accent5>
      <a:accent6>
        <a:srgbClr val="8E736A"/>
      </a:accent6>
      <a:hlink>
        <a:srgbClr val="B292CA"/>
      </a:hlink>
      <a:folHlink>
        <a:srgbClr val="6B5680"/>
      </a:folHlink>
    </a:clrScheme>
    <a:fontScheme name="Origin">
      <a:majorFont>
        <a:latin typeface="Bookman Old Style"/>
        <a:ea typeface=""/>
        <a:cs typeface=""/>
        <a:font script="Grek" typeface="Cambria"/>
        <a:font script="Cyrl" typeface="Cambria"/>
        <a:font script="Jpan" typeface="HG明朝E"/>
        <a:font script="Hang" typeface="돋움"/>
        <a:font script="Hans" typeface="宋体"/>
        <a:font script="Hant" typeface="標楷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Gill Sans MT"/>
        <a:ea typeface=""/>
        <a:cs typeface=""/>
        <a:font script="Grek" typeface="Calibri"/>
        <a:font script="Cyrl" typeface="Calibri"/>
        <a:font script="Jpan" typeface="ＭＳ Ｐゴシック"/>
        <a:font script="Hang" typeface="맑은 고딕"/>
        <a:font script="Hans" typeface="华文新魏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rigin">
      <a:fillStyleLst>
        <a:solidFill>
          <a:schemeClr val="phClr"/>
        </a:solidFill>
        <a:gradFill rotWithShape="1">
          <a:gsLst>
            <a:gs pos="0">
              <a:schemeClr val="phClr">
                <a:tint val="45000"/>
                <a:satMod val="200000"/>
              </a:schemeClr>
            </a:gs>
            <a:gs pos="30000">
              <a:schemeClr val="phClr">
                <a:tint val="61000"/>
                <a:satMod val="200000"/>
              </a:schemeClr>
            </a:gs>
            <a:gs pos="45000">
              <a:schemeClr val="phClr">
                <a:tint val="66000"/>
                <a:satMod val="200000"/>
              </a:schemeClr>
            </a:gs>
            <a:gs pos="55000">
              <a:schemeClr val="phClr">
                <a:tint val="66000"/>
                <a:satMod val="200000"/>
              </a:schemeClr>
            </a:gs>
            <a:gs pos="73000">
              <a:schemeClr val="phClr">
                <a:tint val="61000"/>
                <a:satMod val="200000"/>
              </a:schemeClr>
            </a:gs>
            <a:gs pos="100000">
              <a:schemeClr val="phClr">
                <a:tint val="45000"/>
                <a:satMod val="200000"/>
              </a:schemeClr>
            </a:gs>
          </a:gsLst>
          <a:lin ang="950000" scaled="1"/>
        </a:gradFill>
        <a:gradFill rotWithShape="1">
          <a:gsLst>
            <a:gs pos="0">
              <a:schemeClr val="phClr">
                <a:shade val="63000"/>
              </a:schemeClr>
            </a:gs>
            <a:gs pos="30000">
              <a:schemeClr val="phClr">
                <a:shade val="90000"/>
                <a:satMod val="110000"/>
              </a:schemeClr>
            </a:gs>
            <a:gs pos="45000">
              <a:schemeClr val="phClr">
                <a:shade val="100000"/>
                <a:satMod val="118000"/>
              </a:schemeClr>
            </a:gs>
            <a:gs pos="55000">
              <a:schemeClr val="phClr">
                <a:shade val="100000"/>
                <a:satMod val="118000"/>
              </a:schemeClr>
            </a:gs>
            <a:gs pos="73000">
              <a:schemeClr val="phClr">
                <a:shade val="90000"/>
                <a:satMod val="110000"/>
              </a:schemeClr>
            </a:gs>
            <a:gs pos="100000">
              <a:schemeClr val="phClr">
                <a:shade val="63000"/>
              </a:schemeClr>
            </a:gs>
          </a:gsLst>
          <a:lin ang="950000" scaled="1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43000" dir="5400000" rotWithShape="0">
              <a:srgbClr val="000000">
                <a:alpha val="40000"/>
              </a:srgbClr>
            </a:outerShdw>
          </a:effectLst>
          <a:scene3d>
            <a:camera prst="orthographicFront" fov="0">
              <a:rot lat="0" lon="0" rev="0"/>
            </a:camera>
            <a:lightRig rig="balanced" dir="t">
              <a:rot lat="0" lon="0" rev="0"/>
            </a:lightRig>
          </a:scene3d>
          <a:sp3d prstMaterial="matte">
            <a:bevelT w="0" h="0"/>
            <a:contourClr>
              <a:schemeClr val="phClr">
                <a:tint val="100000"/>
                <a:shade val="100000"/>
                <a:hueMod val="100000"/>
                <a:satMod val="100000"/>
              </a:schemeClr>
            </a:contourClr>
          </a:sp3d>
        </a:effectStyle>
        <a:effectStyle>
          <a:effectLst>
            <a:outerShdw blurRad="50800" dist="25400" dir="5400000" rotWithShape="0">
              <a:srgbClr val="000000">
                <a:alpha val="50000"/>
              </a:srgbClr>
            </a:outerShdw>
          </a:effectLst>
          <a:scene3d>
            <a:camera prst="orthographicFront" fov="0">
              <a:rot lat="0" lon="0" rev="0"/>
            </a:camera>
            <a:lightRig rig="soft" dir="t">
              <a:rot lat="0" lon="0" rev="2700000"/>
            </a:lightRig>
          </a:scene3d>
          <a:sp3d prstMaterial="matte">
            <a:bevelT w="50800" h="50800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60000"/>
                <a:satMod val="300000"/>
              </a:schemeClr>
            </a:gs>
            <a:gs pos="30000">
              <a:schemeClr val="phClr">
                <a:shade val="80000"/>
                <a:satMod val="230000"/>
              </a:schemeClr>
            </a:gs>
            <a:gs pos="100000">
              <a:schemeClr val="phClr">
                <a:tint val="97000"/>
                <a:satMod val="22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shade val="6000"/>
                <a:satMod val="120000"/>
              </a:schemeClr>
              <a:schemeClr val="phClr">
                <a:tint val="90000"/>
              </a:schemeClr>
            </a:duotone>
          </a:blip>
          <a:tile tx="0" ty="0" sx="35000" sy="40000" flip="x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2693</TotalTime>
  <Words>155</Words>
  <Application>Microsoft Macintosh PowerPoint</Application>
  <PresentationFormat>On-screen Show (4:3)</PresentationFormat>
  <Paragraphs>60</Paragraphs>
  <Slides>7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10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8" baseType="lpstr">
      <vt:lpstr>Arial</vt:lpstr>
      <vt:lpstr>Bookman Old Style</vt:lpstr>
      <vt:lpstr>Calibri</vt:lpstr>
      <vt:lpstr>Cambria</vt:lpstr>
      <vt:lpstr>Franklin Gothic Book</vt:lpstr>
      <vt:lpstr>Franklin Gothic Medium Cond</vt:lpstr>
      <vt:lpstr>Gill Sans MT</vt:lpstr>
      <vt:lpstr>Impact</vt:lpstr>
      <vt:lpstr>Wingdings</vt:lpstr>
      <vt:lpstr>Wingdings 3</vt:lpstr>
      <vt:lpstr>Origin</vt:lpstr>
      <vt:lpstr>PowerPoint Presentation</vt:lpstr>
      <vt:lpstr>“We must run while others walk.”</vt:lpstr>
      <vt:lpstr>Unit 3 Calendar</vt:lpstr>
      <vt:lpstr>Agenda</vt:lpstr>
      <vt:lpstr>PT2 Progress Check</vt:lpstr>
      <vt:lpstr>Research Work Time</vt:lpstr>
      <vt:lpstr>Exit Ticket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Welcome! Begin your Do Now silently.</dc:title>
  <dc:creator>Erica Lim</dc:creator>
  <cp:lastModifiedBy>Leah Reinert</cp:lastModifiedBy>
  <cp:revision>122</cp:revision>
  <dcterms:created xsi:type="dcterms:W3CDTF">2014-08-11T23:49:27Z</dcterms:created>
  <dcterms:modified xsi:type="dcterms:W3CDTF">2020-07-19T02:28:16Z</dcterms:modified>
</cp:coreProperties>
</file>