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00" r:id="rId3"/>
    <p:sldId id="305" r:id="rId4"/>
    <p:sldId id="317" r:id="rId5"/>
    <p:sldId id="32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190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239A-86A1-4BF0-91EB-5ED1F63D34B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4440F-1EFE-4B39-B623-C1517392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7D41B-DB4C-4B8A-B11D-BF5D1AB194C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9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9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70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31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04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8629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5232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718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563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6103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8782"/>
            <a:ext cx="5833227" cy="784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FIRST FIVE ARE </a:t>
            </a:r>
            <a:r>
              <a:rPr lang="en-US" sz="4500" u="sng" dirty="0">
                <a:solidFill>
                  <a:prstClr val="white"/>
                </a:solidFill>
                <a:latin typeface="Impact" pitchFamily="34" charset="0"/>
              </a:rPr>
              <a:t>SACRED</a:t>
            </a:r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" y="2286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Complete your Do Now in </a:t>
            </a:r>
            <a:r>
              <a:rPr lang="en-US" sz="3200" u="sng" dirty="0">
                <a:solidFill>
                  <a:prstClr val="black"/>
                </a:solidFill>
                <a:latin typeface="Cambria" panose="02040503050406030204" pitchFamily="18" charset="0"/>
              </a:rPr>
              <a:t>4 minutes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89BA4A-6988-5146-81B0-21834CE4BDB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1" y="1337687"/>
            <a:ext cx="1504950" cy="3536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C89B7CB-9017-4444-8B12-1B94E9558639}"/>
              </a:ext>
            </a:extLst>
          </p:cNvPr>
          <p:cNvSpPr/>
          <p:nvPr/>
        </p:nvSpPr>
        <p:spPr>
          <a:xfrm>
            <a:off x="526931" y="6145998"/>
            <a:ext cx="816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Copyright: Uncommon Schools. Unless otherwise noted, all of the content in this resource is licensed under a </a:t>
            </a:r>
            <a:r>
              <a:rPr lang="en-US" sz="1400" dirty="0">
                <a:hlinkClick r:id="rId6"/>
              </a:rPr>
              <a:t> Creative Commons Attribution International 4.0</a:t>
            </a:r>
            <a:r>
              <a:rPr lang="en-US" sz="1400" dirty="0"/>
              <a:t> (CC BY-NC-SA) license.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5059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95600" y="41910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7593765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“We must run while others walk.”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4038600" cy="49552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OBJECTIVE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SWBAT determine which stimulus materials to use in their IWA.</a:t>
            </a: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19200"/>
            <a:ext cx="4038600" cy="49552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AGENDA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Stimulus Materials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6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 Calendar</a:t>
            </a:r>
          </a:p>
        </p:txBody>
      </p:sp>
    </p:spTree>
    <p:extLst>
      <p:ext uri="{BB962C8B-B14F-4D97-AF65-F5344CB8AC3E}">
        <p14:creationId xmlns:p14="http://schemas.microsoft.com/office/powerpoint/2010/main" val="8473237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Stimulus Materials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761" y="1371600"/>
            <a:ext cx="8610600" cy="80996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806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IWA Rubric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85" y="1219200"/>
            <a:ext cx="62484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51" y="4495800"/>
            <a:ext cx="87884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2058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79</Words>
  <Application>Microsoft Macintosh PowerPoint</Application>
  <PresentationFormat>On-screen Show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Bookman Old Style</vt:lpstr>
      <vt:lpstr>Calibri</vt:lpstr>
      <vt:lpstr>Cambria</vt:lpstr>
      <vt:lpstr>Franklin Gothic Medium Cond</vt:lpstr>
      <vt:lpstr>Gill Sans MT</vt:lpstr>
      <vt:lpstr>Impact</vt:lpstr>
      <vt:lpstr>Wingdings</vt:lpstr>
      <vt:lpstr>Wingdings 3</vt:lpstr>
      <vt:lpstr>Origin</vt:lpstr>
      <vt:lpstr>PowerPoint Presentation</vt:lpstr>
      <vt:lpstr>“We must run while others walk.”</vt:lpstr>
      <vt:lpstr>Unit 3 Calendar</vt:lpstr>
      <vt:lpstr>Agenda</vt:lpstr>
      <vt:lpstr>IWA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Begin your Do Now silently.</dc:title>
  <dc:creator>Erica Lim</dc:creator>
  <cp:lastModifiedBy>Leah Reinert</cp:lastModifiedBy>
  <cp:revision>121</cp:revision>
  <dcterms:created xsi:type="dcterms:W3CDTF">2014-08-11T23:49:27Z</dcterms:created>
  <dcterms:modified xsi:type="dcterms:W3CDTF">2020-07-19T02:02:23Z</dcterms:modified>
</cp:coreProperties>
</file>