
<file path=[Content_Types].xml><?xml version="1.0" encoding="utf-8"?>
<Types xmlns="http://schemas.openxmlformats.org/package/2006/content-types">
  <Default Extension="bin" ContentType="application/vnd.ms-office.activeX"/>
  <Default Extension="jpeg" ContentType="image/jpeg"/>
  <Default Extension="png" ContentType="image/png"/>
  <Default Extension="rels" ContentType="application/vnd.openxmlformats-package.relationships+xml"/>
  <Default Extension="vml" ContentType="application/vnd.openxmlformats-officedocument.vmlDrawing"/>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activeX/activeX1.xml" ContentType="application/vnd.ms-office.activeX+xml"/>
  <Override PartName="/ppt/notesSlides/notesSlide1.xml" ContentType="application/vnd.openxmlformats-officedocument.presentationml.notesSlide+xml"/>
  <Override PartName="/ppt/activeX/activeX2.xml" ContentType="application/vnd.ms-office.activeX+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activeX/activeX3.xml" ContentType="application/vnd.ms-office.activeX+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12"/>
  </p:notesMasterIdLst>
  <p:sldIdLst>
    <p:sldId id="281" r:id="rId2"/>
    <p:sldId id="282" r:id="rId3"/>
    <p:sldId id="283" r:id="rId4"/>
    <p:sldId id="257" r:id="rId5"/>
    <p:sldId id="258" r:id="rId6"/>
    <p:sldId id="279" r:id="rId7"/>
    <p:sldId id="280" r:id="rId8"/>
    <p:sldId id="259" r:id="rId9"/>
    <p:sldId id="284" r:id="rId10"/>
    <p:sldId id="285" r:id="rId11"/>
  </p:sldIdLst>
  <p:sldSz cx="9144000" cy="6858000" type="screen4x3"/>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192D5F01-8A81-AE4F-BE87-6132ABC68B83}">
          <p14:sldIdLst>
            <p14:sldId id="281"/>
            <p14:sldId id="282"/>
            <p14:sldId id="283"/>
            <p14:sldId id="257"/>
            <p14:sldId id="258"/>
            <p14:sldId id="279"/>
            <p14:sldId id="280"/>
            <p14:sldId id="259"/>
            <p14:sldId id="284"/>
            <p14:sldId id="285"/>
          </p14:sldIdLst>
        </p14:section>
      </p14:sectionLst>
    </p:ex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08"/>
    <p:restoredTop sz="82190" autoAdjust="0"/>
  </p:normalViewPr>
  <p:slideViewPr>
    <p:cSldViewPr>
      <p:cViewPr varScale="1">
        <p:scale>
          <a:sx n="85" d="100"/>
          <a:sy n="85" d="100"/>
        </p:scale>
        <p:origin x="1864" y="176"/>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activeX/_rels/activeX1.xml.rels><?xml version="1.0" encoding="UTF-8" standalone="yes"?>
<Relationships xmlns="http://schemas.openxmlformats.org/package/2006/relationships"><Relationship Id="rId1" Type="http://schemas.microsoft.com/office/2006/relationships/activeXControlBinary" Target="activeX1.bin"/></Relationships>
</file>

<file path=ppt/activeX/_rels/activeX2.xml.rels><?xml version="1.0" encoding="UTF-8" standalone="yes"?>
<Relationships xmlns="http://schemas.openxmlformats.org/package/2006/relationships"><Relationship Id="rId1" Type="http://schemas.microsoft.com/office/2006/relationships/activeXControlBinary" Target="activeX2.bin"/></Relationships>
</file>

<file path=ppt/activeX/_rels/activeX3.xml.rels><?xml version="1.0" encoding="UTF-8" standalone="yes"?>
<Relationships xmlns="http://schemas.openxmlformats.org/package/2006/relationships"><Relationship Id="rId1" Type="http://schemas.microsoft.com/office/2006/relationships/activeXControlBinary" Target="activeX3.bin"/></Relationships>
</file>

<file path=ppt/activeX/activeX1.xml><?xml version="1.0" encoding="utf-8"?>
<ax:ocx xmlns:ax="http://schemas.microsoft.com/office/2006/activeX" xmlns:r="http://schemas.openxmlformats.org/officeDocument/2006/relationships" ax:classid="{D27CDB6E-AE6D-11CF-96B8-444553540000}" ax:persistence="persistStorage" r:id="rId1"/>
</file>

<file path=ppt/activeX/activeX2.xml><?xml version="1.0" encoding="utf-8"?>
<ax:ocx xmlns:ax="http://schemas.microsoft.com/office/2006/activeX" xmlns:r="http://schemas.openxmlformats.org/officeDocument/2006/relationships" ax:classid="{D27CDB6E-AE6D-11CF-96B8-444553540000}" ax:persistence="persistStorage" r:id="rId1"/>
</file>

<file path=ppt/activeX/activeX3.xml><?xml version="1.0" encoding="utf-8"?>
<ax:ocx xmlns:ax="http://schemas.microsoft.com/office/2006/activeX" xmlns:r="http://schemas.openxmlformats.org/officeDocument/2006/relationships" ax:classid="{D27CDB6E-AE6D-11CF-96B8-444553540000}" ax:persistence="persistStorage" r:id="rId1"/>
</file>

<file path=ppt/drawings/_rels/vmlDrawing1.vml.rels><?xml version="1.0" encoding="UTF-8" standalone="yes"?>
<Relationships xmlns="http://schemas.openxmlformats.org/package/2006/relationships"><Relationship Id="rId1" Type="http://schemas.openxmlformats.org/officeDocument/2006/relationships/image" Target="../media/image2.png"/></Relationships>
</file>

<file path=ppt/drawings/_rels/vmlDrawing2.vml.rels><?xml version="1.0" encoding="UTF-8" standalone="yes"?>
<Relationships xmlns="http://schemas.openxmlformats.org/package/2006/relationships"><Relationship Id="rId1" Type="http://schemas.openxmlformats.org/officeDocument/2006/relationships/image" Target="../media/image2.png"/></Relationships>
</file>

<file path=ppt/drawings/_rels/vmlDrawing3.vml.rels><?xml version="1.0" encoding="UTF-8" standalone="yes"?>
<Relationships xmlns="http://schemas.openxmlformats.org/package/2006/relationships"><Relationship Id="rId1" Type="http://schemas.openxmlformats.org/officeDocument/2006/relationships/image" Target="../media/image7.png"/></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BFD9239A-86A1-4BF0-91EB-5ED1F63D34B3}" type="datetimeFigureOut">
              <a:rPr lang="en-US" smtClean="0"/>
              <a:t>9/9/20</a:t>
            </a:fld>
            <a:endParaRPr lang="en-US"/>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5D94440F-1EFE-4B39-B623-C15173927D07}" type="slidenum">
              <a:rPr lang="en-US" smtClean="0"/>
              <a:t>‹#›</a:t>
            </a:fld>
            <a:endParaRPr lang="en-US"/>
          </a:p>
        </p:txBody>
      </p:sp>
    </p:spTree>
    <p:extLst>
      <p:ext uri="{BB962C8B-B14F-4D97-AF65-F5344CB8AC3E}">
        <p14:creationId xmlns:p14="http://schemas.microsoft.com/office/powerpoint/2010/main" val="284597749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0" dirty="0"/>
          </a:p>
        </p:txBody>
      </p:sp>
      <p:sp>
        <p:nvSpPr>
          <p:cNvPr id="4" name="Slide Number Placeholder 3"/>
          <p:cNvSpPr>
            <a:spLocks noGrp="1"/>
          </p:cNvSpPr>
          <p:nvPr>
            <p:ph type="sldNum" sz="quarter" idx="10"/>
          </p:nvPr>
        </p:nvSpPr>
        <p:spPr/>
        <p:txBody>
          <a:bodyPr/>
          <a:lstStyle/>
          <a:p>
            <a:fld id="{7077D41B-DB4C-4B8A-B11D-BF5D1AB194C4}" type="slidenum">
              <a:rPr lang="en-US" smtClean="0">
                <a:solidFill>
                  <a:prstClr val="black"/>
                </a:solidFill>
              </a:rPr>
              <a:pPr/>
              <a:t>1</a:t>
            </a:fld>
            <a:endParaRPr lang="en-US" dirty="0">
              <a:solidFill>
                <a:prstClr val="black"/>
              </a:solidFill>
            </a:endParaRPr>
          </a:p>
        </p:txBody>
      </p:sp>
    </p:spTree>
    <p:extLst>
      <p:ext uri="{BB962C8B-B14F-4D97-AF65-F5344CB8AC3E}">
        <p14:creationId xmlns:p14="http://schemas.microsoft.com/office/powerpoint/2010/main" val="133766920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5E2CEB1-01B0-452A-84AB-987A87A44B8F}" type="slidenum">
              <a:rPr lang="en-US" smtClean="0">
                <a:solidFill>
                  <a:prstClr val="black"/>
                </a:solidFill>
              </a:rPr>
              <a:pPr/>
              <a:t>4</a:t>
            </a:fld>
            <a:endParaRPr lang="en-US">
              <a:solidFill>
                <a:prstClr val="black"/>
              </a:solidFill>
            </a:endParaRPr>
          </a:p>
        </p:txBody>
      </p:sp>
    </p:spTree>
    <p:extLst>
      <p:ext uri="{BB962C8B-B14F-4D97-AF65-F5344CB8AC3E}">
        <p14:creationId xmlns:p14="http://schemas.microsoft.com/office/powerpoint/2010/main" val="75321607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94440F-1EFE-4B39-B623-C15173927D07}" type="slidenum">
              <a:rPr lang="en-US" smtClean="0">
                <a:solidFill>
                  <a:prstClr val="black"/>
                </a:solidFill>
              </a:rPr>
              <a:pPr/>
              <a:t>5</a:t>
            </a:fld>
            <a:endParaRPr lang="en-US">
              <a:solidFill>
                <a:prstClr val="black"/>
              </a:solidFill>
            </a:endParaRPr>
          </a:p>
        </p:txBody>
      </p:sp>
    </p:spTree>
    <p:extLst>
      <p:ext uri="{BB962C8B-B14F-4D97-AF65-F5344CB8AC3E}">
        <p14:creationId xmlns:p14="http://schemas.microsoft.com/office/powerpoint/2010/main" val="134959830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94440F-1EFE-4B39-B623-C15173927D07}" type="slidenum">
              <a:rPr lang="en-US" smtClean="0">
                <a:solidFill>
                  <a:prstClr val="black"/>
                </a:solidFill>
              </a:rPr>
              <a:pPr/>
              <a:t>6</a:t>
            </a:fld>
            <a:endParaRPr lang="en-US">
              <a:solidFill>
                <a:prstClr val="black"/>
              </a:solidFill>
            </a:endParaRPr>
          </a:p>
        </p:txBody>
      </p:sp>
    </p:spTree>
    <p:extLst>
      <p:ext uri="{BB962C8B-B14F-4D97-AF65-F5344CB8AC3E}">
        <p14:creationId xmlns:p14="http://schemas.microsoft.com/office/powerpoint/2010/main" val="335368653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5E2CEB1-01B0-452A-84AB-987A87A44B8F}" type="slidenum">
              <a:rPr lang="en-US" smtClean="0">
                <a:solidFill>
                  <a:prstClr val="black"/>
                </a:solidFill>
              </a:rPr>
              <a:pPr/>
              <a:t>8</a:t>
            </a:fld>
            <a:endParaRPr lang="en-US">
              <a:solidFill>
                <a:prstClr val="black"/>
              </a:solidFill>
            </a:endParaRPr>
          </a:p>
        </p:txBody>
      </p:sp>
    </p:spTree>
    <p:extLst>
      <p:ext uri="{BB962C8B-B14F-4D97-AF65-F5344CB8AC3E}">
        <p14:creationId xmlns:p14="http://schemas.microsoft.com/office/powerpoint/2010/main" val="424113482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94440F-1EFE-4B39-B623-C15173927D07}" type="slidenum">
              <a:rPr lang="en-US" smtClean="0">
                <a:solidFill>
                  <a:prstClr val="black"/>
                </a:solidFill>
              </a:rPr>
              <a:pPr/>
              <a:t>9</a:t>
            </a:fld>
            <a:endParaRPr lang="en-US">
              <a:solidFill>
                <a:prstClr val="black"/>
              </a:solidFill>
            </a:endParaRPr>
          </a:p>
        </p:txBody>
      </p:sp>
    </p:spTree>
    <p:extLst>
      <p:ext uri="{BB962C8B-B14F-4D97-AF65-F5344CB8AC3E}">
        <p14:creationId xmlns:p14="http://schemas.microsoft.com/office/powerpoint/2010/main" val="10691096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8" name="Title 7"/>
          <p:cNvSpPr>
            <a:spLocks noGrp="1"/>
          </p:cNvSpPr>
          <p:nvPr>
            <p:ph type="ctrTitle"/>
          </p:nvPr>
        </p:nvSpPr>
        <p:spPr>
          <a:xfrm>
            <a:off x="1219200" y="3886200"/>
            <a:ext cx="6858000" cy="990600"/>
          </a:xfrm>
        </p:spPr>
        <p:txBody>
          <a:bodyPr anchor="t" anchorCtr="0"/>
          <a:lstStyle>
            <a:lvl1pPr algn="r">
              <a:defRPr sz="3200">
                <a:solidFill>
                  <a:schemeClr val="tx1"/>
                </a:solidFill>
              </a:defRPr>
            </a:lvl1pPr>
          </a:lstStyle>
          <a:p>
            <a:r>
              <a:rPr kumimoji="0" lang="en-US"/>
              <a:t>Click to edit Master title style</a:t>
            </a:r>
          </a:p>
        </p:txBody>
      </p:sp>
      <p:sp>
        <p:nvSpPr>
          <p:cNvPr id="9" name="Subtitle 8"/>
          <p:cNvSpPr>
            <a:spLocks noGrp="1"/>
          </p:cNvSpPr>
          <p:nvPr>
            <p:ph type="subTitle" idx="1"/>
          </p:nvPr>
        </p:nvSpPr>
        <p:spPr>
          <a:xfrm>
            <a:off x="1219200" y="5124450"/>
            <a:ext cx="6858000" cy="533400"/>
          </a:xfrm>
        </p:spPr>
        <p:txBody>
          <a:bodyPr/>
          <a:lstStyle>
            <a:lvl1pPr marL="0" indent="0" algn="r">
              <a:buNone/>
              <a:defRPr sz="2000">
                <a:solidFill>
                  <a:schemeClr val="tx2"/>
                </a:solidFill>
                <a:latin typeface="+mj-lt"/>
                <a:ea typeface="+mj-ea"/>
                <a:cs typeface="+mj-cs"/>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a:t>Click to edit Master subtitle style</a:t>
            </a:r>
          </a:p>
        </p:txBody>
      </p:sp>
      <p:sp>
        <p:nvSpPr>
          <p:cNvPr id="28" name="Date Placeholder 27"/>
          <p:cNvSpPr>
            <a:spLocks noGrp="1"/>
          </p:cNvSpPr>
          <p:nvPr>
            <p:ph type="dt" sz="half" idx="10"/>
          </p:nvPr>
        </p:nvSpPr>
        <p:spPr>
          <a:xfrm>
            <a:off x="6400800" y="6355080"/>
            <a:ext cx="2286000" cy="365760"/>
          </a:xfrm>
        </p:spPr>
        <p:txBody>
          <a:bodyPr/>
          <a:lstStyle>
            <a:lvl1pPr>
              <a:defRPr sz="1400"/>
            </a:lvl1pPr>
          </a:lstStyle>
          <a:p>
            <a:fld id="{3A1B1A13-508F-409A-9E23-54410920837A}" type="datetimeFigureOut">
              <a:rPr lang="en-US" smtClean="0">
                <a:solidFill>
                  <a:srgbClr val="464653"/>
                </a:solidFill>
              </a:rPr>
              <a:pPr/>
              <a:t>9/9/20</a:t>
            </a:fld>
            <a:endParaRPr lang="en-US">
              <a:solidFill>
                <a:srgbClr val="464653"/>
              </a:solidFill>
            </a:endParaRPr>
          </a:p>
        </p:txBody>
      </p:sp>
      <p:sp>
        <p:nvSpPr>
          <p:cNvPr id="17" name="Footer Placeholder 16"/>
          <p:cNvSpPr>
            <a:spLocks noGrp="1"/>
          </p:cNvSpPr>
          <p:nvPr>
            <p:ph type="ftr" sz="quarter" idx="11"/>
          </p:nvPr>
        </p:nvSpPr>
        <p:spPr>
          <a:xfrm>
            <a:off x="2898648" y="6355080"/>
            <a:ext cx="3474720" cy="365760"/>
          </a:xfrm>
        </p:spPr>
        <p:txBody>
          <a:bodyPr/>
          <a:lstStyle/>
          <a:p>
            <a:endParaRPr lang="en-US">
              <a:solidFill>
                <a:srgbClr val="464653"/>
              </a:solidFill>
            </a:endParaRPr>
          </a:p>
        </p:txBody>
      </p:sp>
      <p:sp>
        <p:nvSpPr>
          <p:cNvPr id="29" name="Slide Number Placeholder 28"/>
          <p:cNvSpPr>
            <a:spLocks noGrp="1"/>
          </p:cNvSpPr>
          <p:nvPr>
            <p:ph type="sldNum" sz="quarter" idx="12"/>
          </p:nvPr>
        </p:nvSpPr>
        <p:spPr>
          <a:xfrm>
            <a:off x="1216152" y="6355080"/>
            <a:ext cx="1219200" cy="365760"/>
          </a:xfrm>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21" name="Rectangle 20"/>
          <p:cNvSpPr/>
          <p:nvPr/>
        </p:nvSpPr>
        <p:spPr>
          <a:xfrm>
            <a:off x="904875" y="3648075"/>
            <a:ext cx="7315200" cy="1280160"/>
          </a:xfrm>
          <a:prstGeom prst="rect">
            <a:avLst/>
          </a:prstGeom>
          <a:noFill/>
          <a:ln w="6350" cap="rnd" cmpd="sng" algn="ctr">
            <a:solidFill>
              <a:schemeClr val="accent1"/>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33" name="Rectangle 32"/>
          <p:cNvSpPr/>
          <p:nvPr/>
        </p:nvSpPr>
        <p:spPr>
          <a:xfrm>
            <a:off x="914400" y="5048250"/>
            <a:ext cx="7315200" cy="685800"/>
          </a:xfrm>
          <a:prstGeom prst="rect">
            <a:avLst/>
          </a:prstGeom>
          <a:noFill/>
          <a:ln w="6350" cap="rnd" cmpd="sng" algn="ctr">
            <a:solidFill>
              <a:schemeClr val="accent2"/>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22" name="Rectangle 21"/>
          <p:cNvSpPr/>
          <p:nvPr/>
        </p:nvSpPr>
        <p:spPr>
          <a:xfrm>
            <a:off x="904875" y="3648075"/>
            <a:ext cx="228600" cy="128016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32" name="Rectangle 31"/>
          <p:cNvSpPr/>
          <p:nvPr/>
        </p:nvSpPr>
        <p:spPr>
          <a:xfrm>
            <a:off x="914400" y="5048250"/>
            <a:ext cx="228600" cy="685800"/>
          </a:xfrm>
          <a:prstGeom prst="rect">
            <a:avLst/>
          </a:prstGeom>
          <a:solidFill>
            <a:schemeClr val="accent2"/>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1331809999"/>
      </p:ext>
    </p:extLst>
  </p:cSld>
  <p:clrMapOvr>
    <a:masterClrMapping/>
  </p:clrMapOvr>
  <p:transition spd="slow">
    <p:push dir="u"/>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4" name="Date Placeholder 3"/>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5" name="Footer Placeholder 4"/>
          <p:cNvSpPr>
            <a:spLocks noGrp="1"/>
          </p:cNvSpPr>
          <p:nvPr>
            <p:ph type="ftr" sz="quarter" idx="11"/>
          </p:nvPr>
        </p:nvSpPr>
        <p:spPr/>
        <p:txBody>
          <a:bodyPr/>
          <a:lstStyle/>
          <a:p>
            <a:endParaRPr lang="en-US">
              <a:solidFill>
                <a:srgbClr val="464653"/>
              </a:solidFill>
            </a:endParaRPr>
          </a:p>
        </p:txBody>
      </p:sp>
      <p:sp>
        <p:nvSpPr>
          <p:cNvPr id="6" name="Slide Number Placeholder 5"/>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8" name="Content Placeholder 7"/>
          <p:cNvSpPr>
            <a:spLocks noGrp="1"/>
          </p:cNvSpPr>
          <p:nvPr>
            <p:ph sz="quarter" idx="1"/>
          </p:nvPr>
        </p:nvSpPr>
        <p:spPr>
          <a:xfrm>
            <a:off x="457200" y="1219200"/>
            <a:ext cx="8229600" cy="493776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extLst>
      <p:ext uri="{BB962C8B-B14F-4D97-AF65-F5344CB8AC3E}">
        <p14:creationId xmlns:p14="http://schemas.microsoft.com/office/powerpoint/2010/main" val="2777310817"/>
      </p:ext>
    </p:extLst>
  </p:cSld>
  <p:clrMapOvr>
    <a:masterClrMapping/>
  </p:clrMapOvr>
  <p:transition spd="slow">
    <p:push dir="u"/>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1219200" y="2971800"/>
            <a:ext cx="6858000" cy="1066800"/>
          </a:xfrm>
        </p:spPr>
        <p:txBody>
          <a:bodyPr anchor="t" anchorCtr="0"/>
          <a:lstStyle>
            <a:lvl1pPr algn="r">
              <a:buNone/>
              <a:defRPr sz="3200" b="0" cap="none" baseline="0"/>
            </a:lvl1pPr>
          </a:lstStyle>
          <a:p>
            <a:r>
              <a:rPr kumimoji="0" lang="en-US"/>
              <a:t>Click to edit Master title style</a:t>
            </a:r>
          </a:p>
        </p:txBody>
      </p:sp>
      <p:sp>
        <p:nvSpPr>
          <p:cNvPr id="3" name="Text Placeholder 2"/>
          <p:cNvSpPr>
            <a:spLocks noGrp="1"/>
          </p:cNvSpPr>
          <p:nvPr>
            <p:ph type="body" idx="1"/>
          </p:nvPr>
        </p:nvSpPr>
        <p:spPr>
          <a:xfrm>
            <a:off x="1295400" y="4267200"/>
            <a:ext cx="6781800" cy="1143000"/>
          </a:xfrm>
        </p:spPr>
        <p:txBody>
          <a:bodyPr anchor="t" anchorCtr="0"/>
          <a:lstStyle>
            <a:lvl1pPr marL="0" indent="0" algn="r">
              <a:buNone/>
              <a:defRPr sz="2000">
                <a:solidFill>
                  <a:schemeClr val="tx1">
                    <a:tint val="75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a:t>Click to edit Master text styles</a:t>
            </a:r>
          </a:p>
        </p:txBody>
      </p:sp>
      <p:sp>
        <p:nvSpPr>
          <p:cNvPr id="4" name="Date Placeholder 3"/>
          <p:cNvSpPr>
            <a:spLocks noGrp="1"/>
          </p:cNvSpPr>
          <p:nvPr>
            <p:ph type="dt" sz="half" idx="10"/>
          </p:nvPr>
        </p:nvSpPr>
        <p:spPr>
          <a:xfrm>
            <a:off x="6400800" y="6355080"/>
            <a:ext cx="2286000" cy="365760"/>
          </a:xfrm>
        </p:spPr>
        <p:txBody>
          <a:bodyPr/>
          <a:lstStyle/>
          <a:p>
            <a:fld id="{3A1B1A13-508F-409A-9E23-54410920837A}" type="datetimeFigureOut">
              <a:rPr lang="en-US" smtClean="0">
                <a:solidFill>
                  <a:srgbClr val="DDE9EC"/>
                </a:solidFill>
              </a:rPr>
              <a:pPr/>
              <a:t>9/9/20</a:t>
            </a:fld>
            <a:endParaRPr lang="en-US">
              <a:solidFill>
                <a:srgbClr val="DDE9EC"/>
              </a:solidFill>
            </a:endParaRPr>
          </a:p>
        </p:txBody>
      </p:sp>
      <p:sp>
        <p:nvSpPr>
          <p:cNvPr id="5" name="Footer Placeholder 4"/>
          <p:cNvSpPr>
            <a:spLocks noGrp="1"/>
          </p:cNvSpPr>
          <p:nvPr>
            <p:ph type="ftr" sz="quarter" idx="11"/>
          </p:nvPr>
        </p:nvSpPr>
        <p:spPr>
          <a:xfrm>
            <a:off x="2898648" y="6355080"/>
            <a:ext cx="3474720" cy="365760"/>
          </a:xfrm>
        </p:spPr>
        <p:txBody>
          <a:bodyPr/>
          <a:lstStyle/>
          <a:p>
            <a:endParaRPr lang="en-US">
              <a:solidFill>
                <a:srgbClr val="DDE9EC"/>
              </a:solidFill>
            </a:endParaRPr>
          </a:p>
        </p:txBody>
      </p:sp>
      <p:sp>
        <p:nvSpPr>
          <p:cNvPr id="6" name="Slide Number Placeholder 5"/>
          <p:cNvSpPr>
            <a:spLocks noGrp="1"/>
          </p:cNvSpPr>
          <p:nvPr>
            <p:ph type="sldNum" sz="quarter" idx="12"/>
          </p:nvPr>
        </p:nvSpPr>
        <p:spPr>
          <a:xfrm>
            <a:off x="1069848" y="6355080"/>
            <a:ext cx="1520952" cy="365760"/>
          </a:xfrm>
        </p:spPr>
        <p:txBody>
          <a:bodyPr/>
          <a:lstStyle/>
          <a:p>
            <a:fld id="{1E61F501-4E7D-41EC-9AF4-F525E7E4B404}" type="slidenum">
              <a:rPr lang="en-US" smtClean="0">
                <a:solidFill>
                  <a:srgbClr val="DDE9EC"/>
                </a:solidFill>
              </a:rPr>
              <a:pPr/>
              <a:t>‹#›</a:t>
            </a:fld>
            <a:endParaRPr lang="en-US">
              <a:solidFill>
                <a:srgbClr val="DDE9EC"/>
              </a:solidFill>
            </a:endParaRPr>
          </a:p>
        </p:txBody>
      </p:sp>
      <p:sp>
        <p:nvSpPr>
          <p:cNvPr id="7" name="Rectangle 6"/>
          <p:cNvSpPr/>
          <p:nvPr/>
        </p:nvSpPr>
        <p:spPr>
          <a:xfrm>
            <a:off x="914400" y="2819400"/>
            <a:ext cx="7315200" cy="1280160"/>
          </a:xfrm>
          <a:prstGeom prst="rect">
            <a:avLst/>
          </a:prstGeom>
          <a:noFill/>
          <a:ln w="6350" cap="rnd" cmpd="sng" algn="ctr">
            <a:solidFill>
              <a:schemeClr val="accent1"/>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8" name="Rectangle 7"/>
          <p:cNvSpPr/>
          <p:nvPr/>
        </p:nvSpPr>
        <p:spPr>
          <a:xfrm>
            <a:off x="914400" y="2819400"/>
            <a:ext cx="228600" cy="128016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3469504004"/>
      </p:ext>
    </p:extLst>
  </p:cSld>
  <p:clrMapOvr>
    <a:overrideClrMapping bg1="dk1" tx1="lt1" bg2="dk2" tx2="lt2" accent1="accent1" accent2="accent2" accent3="accent3" accent4="accent4" accent5="accent5" accent6="accent6" hlink="hlink" folHlink="folHlink"/>
  </p:clrMapOvr>
  <p:transition spd="slow">
    <p:push dir="u"/>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914400"/>
          </a:xfrm>
        </p:spPr>
        <p:txBody>
          <a:bodyPr/>
          <a:lstStyle/>
          <a:p>
            <a:r>
              <a:rPr kumimoji="0" lang="en-US"/>
              <a:t>Click to edit Master title style</a:t>
            </a:r>
          </a:p>
        </p:txBody>
      </p:sp>
      <p:sp>
        <p:nvSpPr>
          <p:cNvPr id="5" name="Date Placeholder 4"/>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6" name="Footer Placeholder 5"/>
          <p:cNvSpPr>
            <a:spLocks noGrp="1"/>
          </p:cNvSpPr>
          <p:nvPr>
            <p:ph type="ftr" sz="quarter" idx="11"/>
          </p:nvPr>
        </p:nvSpPr>
        <p:spPr/>
        <p:txBody>
          <a:bodyPr/>
          <a:lstStyle/>
          <a:p>
            <a:endParaRPr lang="en-US">
              <a:solidFill>
                <a:srgbClr val="464653"/>
              </a:solidFill>
            </a:endParaRPr>
          </a:p>
        </p:txBody>
      </p:sp>
      <p:sp>
        <p:nvSpPr>
          <p:cNvPr id="7" name="Slide Number Placeholder 6"/>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9" name="Content Placeholder 8"/>
          <p:cNvSpPr>
            <a:spLocks noGrp="1"/>
          </p:cNvSpPr>
          <p:nvPr>
            <p:ph sz="quarter" idx="1"/>
          </p:nvPr>
        </p:nvSpPr>
        <p:spPr>
          <a:xfrm>
            <a:off x="457200" y="1219200"/>
            <a:ext cx="4041648" cy="493776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1" name="Content Placeholder 10"/>
          <p:cNvSpPr>
            <a:spLocks noGrp="1"/>
          </p:cNvSpPr>
          <p:nvPr>
            <p:ph sz="quarter" idx="2"/>
          </p:nvPr>
        </p:nvSpPr>
        <p:spPr>
          <a:xfrm>
            <a:off x="4632198" y="1216152"/>
            <a:ext cx="4041648" cy="493776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extLst>
      <p:ext uri="{BB962C8B-B14F-4D97-AF65-F5344CB8AC3E}">
        <p14:creationId xmlns:p14="http://schemas.microsoft.com/office/powerpoint/2010/main" val="2376862972"/>
      </p:ext>
    </p:extLst>
  </p:cSld>
  <p:clrMapOvr>
    <a:masterClrMapping/>
  </p:clrMapOvr>
  <p:transition spd="slow">
    <p:push dir="u"/>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914400"/>
          </a:xfrm>
        </p:spPr>
        <p:txBody>
          <a:bodyPr anchor="ctr"/>
          <a:lstStyle>
            <a:lvl1pPr>
              <a:defRPr/>
            </a:lvl1pPr>
          </a:lstStyle>
          <a:p>
            <a:r>
              <a:rPr kumimoji="0" lang="en-US"/>
              <a:t>Click to edit Master title style</a:t>
            </a:r>
          </a:p>
        </p:txBody>
      </p:sp>
      <p:sp>
        <p:nvSpPr>
          <p:cNvPr id="3" name="Text Placeholder 2"/>
          <p:cNvSpPr>
            <a:spLocks noGrp="1"/>
          </p:cNvSpPr>
          <p:nvPr>
            <p:ph type="body" idx="1"/>
          </p:nvPr>
        </p:nvSpPr>
        <p:spPr>
          <a:xfrm>
            <a:off x="457200" y="1285875"/>
            <a:ext cx="4040188" cy="685800"/>
          </a:xfrm>
          <a:noFill/>
          <a:ln>
            <a:noFill/>
          </a:ln>
        </p:spPr>
        <p:txBody>
          <a:bodyPr lIns="91440" anchor="b" anchorCtr="0">
            <a:noAutofit/>
          </a:bodyPr>
          <a:lstStyle>
            <a:lvl1pPr marL="0" indent="0">
              <a:buNone/>
              <a:defRPr sz="2400" b="1">
                <a:solidFill>
                  <a:schemeClr val="accent2"/>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a:t>Click to edit Master text styles</a:t>
            </a:r>
          </a:p>
        </p:txBody>
      </p:sp>
      <p:sp>
        <p:nvSpPr>
          <p:cNvPr id="4" name="Text Placeholder 3"/>
          <p:cNvSpPr>
            <a:spLocks noGrp="1"/>
          </p:cNvSpPr>
          <p:nvPr>
            <p:ph type="body" sz="half" idx="3"/>
          </p:nvPr>
        </p:nvSpPr>
        <p:spPr>
          <a:xfrm>
            <a:off x="4648200" y="1295400"/>
            <a:ext cx="4041775" cy="685800"/>
          </a:xfrm>
          <a:noFill/>
          <a:ln>
            <a:noFill/>
          </a:ln>
        </p:spPr>
        <p:txBody>
          <a:bodyPr lIns="91440" anchor="b" anchorCtr="0"/>
          <a:lstStyle>
            <a:lvl1pPr marL="0" indent="0">
              <a:buNone/>
              <a:defRPr sz="2400" b="1">
                <a:solidFill>
                  <a:schemeClr val="accent2"/>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a:t>Click to edit Master text styles</a:t>
            </a:r>
          </a:p>
        </p:txBody>
      </p:sp>
      <p:sp>
        <p:nvSpPr>
          <p:cNvPr id="7" name="Date Placeholder 6"/>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8" name="Footer Placeholder 7"/>
          <p:cNvSpPr>
            <a:spLocks noGrp="1"/>
          </p:cNvSpPr>
          <p:nvPr>
            <p:ph type="ftr" sz="quarter" idx="11"/>
          </p:nvPr>
        </p:nvSpPr>
        <p:spPr/>
        <p:txBody>
          <a:bodyPr/>
          <a:lstStyle/>
          <a:p>
            <a:endParaRPr lang="en-US">
              <a:solidFill>
                <a:srgbClr val="464653"/>
              </a:solidFill>
            </a:endParaRPr>
          </a:p>
        </p:txBody>
      </p:sp>
      <p:sp>
        <p:nvSpPr>
          <p:cNvPr id="9" name="Slide Number Placeholder 8"/>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11" name="Content Placeholder 10"/>
          <p:cNvSpPr>
            <a:spLocks noGrp="1"/>
          </p:cNvSpPr>
          <p:nvPr>
            <p:ph sz="quarter" idx="2"/>
          </p:nvPr>
        </p:nvSpPr>
        <p:spPr>
          <a:xfrm>
            <a:off x="457200" y="2133600"/>
            <a:ext cx="4038600" cy="40386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3" name="Content Placeholder 12"/>
          <p:cNvSpPr>
            <a:spLocks noGrp="1"/>
          </p:cNvSpPr>
          <p:nvPr>
            <p:ph sz="quarter" idx="4"/>
          </p:nvPr>
        </p:nvSpPr>
        <p:spPr>
          <a:xfrm>
            <a:off x="4648200" y="2133600"/>
            <a:ext cx="4038600" cy="40386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extLst>
      <p:ext uri="{BB962C8B-B14F-4D97-AF65-F5344CB8AC3E}">
        <p14:creationId xmlns:p14="http://schemas.microsoft.com/office/powerpoint/2010/main" val="1252523229"/>
      </p:ext>
    </p:extLst>
  </p:cSld>
  <p:clrMapOvr>
    <a:masterClrMapping/>
  </p:clrMapOvr>
  <p:transition spd="slow">
    <p:push dir="u"/>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914400"/>
          </a:xfrm>
        </p:spPr>
        <p:txBody>
          <a:bodyPr/>
          <a:lstStyle/>
          <a:p>
            <a:r>
              <a:rPr kumimoji="0" lang="en-US"/>
              <a:t>Click to edit Master title style</a:t>
            </a:r>
          </a:p>
        </p:txBody>
      </p:sp>
      <p:sp>
        <p:nvSpPr>
          <p:cNvPr id="3" name="Date Placeholder 2"/>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4" name="Footer Placeholder 3"/>
          <p:cNvSpPr>
            <a:spLocks noGrp="1"/>
          </p:cNvSpPr>
          <p:nvPr>
            <p:ph type="ftr" sz="quarter" idx="11"/>
          </p:nvPr>
        </p:nvSpPr>
        <p:spPr/>
        <p:txBody>
          <a:bodyPr/>
          <a:lstStyle/>
          <a:p>
            <a:endParaRPr lang="en-US">
              <a:solidFill>
                <a:srgbClr val="464653"/>
              </a:solidFill>
            </a:endParaRPr>
          </a:p>
        </p:txBody>
      </p:sp>
      <p:sp>
        <p:nvSpPr>
          <p:cNvPr id="5" name="Slide Number Placeholder 4"/>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6" name="Isosceles Triangle 5"/>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3351671872"/>
      </p:ext>
    </p:extLst>
  </p:cSld>
  <p:clrMapOvr>
    <a:masterClrMapping/>
  </p:clrMapOvr>
  <p:transition spd="slow">
    <p:push dir="u"/>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3" name="Footer Placeholder 2"/>
          <p:cNvSpPr>
            <a:spLocks noGrp="1"/>
          </p:cNvSpPr>
          <p:nvPr>
            <p:ph type="ftr" sz="quarter" idx="11"/>
          </p:nvPr>
        </p:nvSpPr>
        <p:spPr/>
        <p:txBody>
          <a:bodyPr/>
          <a:lstStyle/>
          <a:p>
            <a:endParaRPr lang="en-US">
              <a:solidFill>
                <a:srgbClr val="464653"/>
              </a:solidFill>
            </a:endParaRPr>
          </a:p>
        </p:txBody>
      </p:sp>
      <p:sp>
        <p:nvSpPr>
          <p:cNvPr id="4" name="Slide Number Placeholder 3"/>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5" name="Straight Connector 4"/>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6" name="Isosceles Triangle 5"/>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2589756339"/>
      </p:ext>
    </p:extLst>
  </p:cSld>
  <p:clrMapOvr>
    <a:masterClrMapping/>
  </p:clrMapOvr>
  <p:transition spd="slow">
    <p:push dir="u"/>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24600" y="304800"/>
            <a:ext cx="2514600" cy="838200"/>
          </a:xfrm>
        </p:spPr>
        <p:txBody>
          <a:bodyPr anchor="b" anchorCtr="0">
            <a:noAutofit/>
          </a:bodyPr>
          <a:lstStyle>
            <a:lvl1pPr algn="l">
              <a:buNone/>
              <a:defRPr sz="2000" b="1">
                <a:solidFill>
                  <a:schemeClr val="tx2"/>
                </a:solidFill>
                <a:latin typeface="+mn-lt"/>
                <a:ea typeface="+mn-ea"/>
                <a:cs typeface="+mn-cs"/>
              </a:defRPr>
            </a:lvl1pPr>
          </a:lstStyle>
          <a:p>
            <a:r>
              <a:rPr kumimoji="0" lang="en-US"/>
              <a:t>Click to edit Master title style</a:t>
            </a:r>
          </a:p>
        </p:txBody>
      </p:sp>
      <p:sp>
        <p:nvSpPr>
          <p:cNvPr id="3" name="Text Placeholder 2"/>
          <p:cNvSpPr>
            <a:spLocks noGrp="1"/>
          </p:cNvSpPr>
          <p:nvPr>
            <p:ph type="body" idx="2"/>
          </p:nvPr>
        </p:nvSpPr>
        <p:spPr>
          <a:xfrm>
            <a:off x="6324600" y="1219200"/>
            <a:ext cx="2514600" cy="4843463"/>
          </a:xfrm>
        </p:spPr>
        <p:txBody>
          <a:bodyPr/>
          <a:lstStyle>
            <a:lvl1pPr marL="0" indent="0">
              <a:lnSpc>
                <a:spcPts val="2200"/>
              </a:lnSpc>
              <a:spcAft>
                <a:spcPts val="1000"/>
              </a:spcAft>
              <a:buNone/>
              <a:defRPr sz="1600">
                <a:solidFill>
                  <a:schemeClr val="tx2"/>
                </a:solidFill>
              </a:defRPr>
            </a:lvl1pPr>
            <a:lvl2pPr>
              <a:buNone/>
              <a:defRPr sz="1200"/>
            </a:lvl2pPr>
            <a:lvl3pPr>
              <a:buNone/>
              <a:defRPr sz="1000"/>
            </a:lvl3pPr>
            <a:lvl4pPr>
              <a:buNone/>
              <a:defRPr sz="900"/>
            </a:lvl4pPr>
            <a:lvl5pPr>
              <a:buNone/>
              <a:defRPr sz="900"/>
            </a:lvl5pPr>
          </a:lstStyle>
          <a:p>
            <a:pPr lvl="0" eaLnBrk="1" latinLnBrk="0" hangingPunct="1"/>
            <a:r>
              <a:rPr kumimoji="0" lang="en-US"/>
              <a:t>Click to edit Master text styles</a:t>
            </a:r>
          </a:p>
        </p:txBody>
      </p:sp>
      <p:sp>
        <p:nvSpPr>
          <p:cNvPr id="5" name="Date Placeholder 4"/>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6" name="Footer Placeholder 5"/>
          <p:cNvSpPr>
            <a:spLocks noGrp="1"/>
          </p:cNvSpPr>
          <p:nvPr>
            <p:ph type="ftr" sz="quarter" idx="11"/>
          </p:nvPr>
        </p:nvSpPr>
        <p:spPr/>
        <p:txBody>
          <a:bodyPr/>
          <a:lstStyle/>
          <a:p>
            <a:endParaRPr lang="en-US">
              <a:solidFill>
                <a:srgbClr val="464653"/>
              </a:solidFill>
            </a:endParaRPr>
          </a:p>
        </p:txBody>
      </p:sp>
      <p:sp>
        <p:nvSpPr>
          <p:cNvPr id="7" name="Slide Number Placeholder 6"/>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8" name="Straight Connector 7"/>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10" name="Straight Connector 9"/>
          <p:cNvSpPr>
            <a:spLocks noChangeShapeType="1"/>
          </p:cNvSpPr>
          <p:nvPr/>
        </p:nvSpPr>
        <p:spPr bwMode="auto">
          <a:xfrm rot="5400000">
            <a:off x="3160645" y="3324225"/>
            <a:ext cx="603504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dirty="0">
              <a:solidFill>
                <a:prstClr val="black"/>
              </a:solidFill>
            </a:endParaRPr>
          </a:p>
        </p:txBody>
      </p:sp>
      <p:sp>
        <p:nvSpPr>
          <p:cNvPr id="9" name="Isosceles Triangle 8"/>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12" name="Content Placeholder 11"/>
          <p:cNvSpPr>
            <a:spLocks noGrp="1"/>
          </p:cNvSpPr>
          <p:nvPr>
            <p:ph sz="quarter" idx="1"/>
          </p:nvPr>
        </p:nvSpPr>
        <p:spPr>
          <a:xfrm>
            <a:off x="304800" y="304800"/>
            <a:ext cx="5715000" cy="5715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extLst>
      <p:ext uri="{BB962C8B-B14F-4D97-AF65-F5344CB8AC3E}">
        <p14:creationId xmlns:p14="http://schemas.microsoft.com/office/powerpoint/2010/main" val="3003610393"/>
      </p:ext>
    </p:extLst>
  </p:cSld>
  <p:clrMapOvr>
    <a:masterClrMapping/>
  </p:clrMapOvr>
  <p:transition spd="slow">
    <p:push dir="u"/>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457200" y="500856"/>
            <a:ext cx="8229600" cy="674688"/>
          </a:xfrm>
          <a:ln>
            <a:solidFill>
              <a:schemeClr val="accent1"/>
            </a:solidFill>
          </a:ln>
        </p:spPr>
        <p:txBody>
          <a:bodyPr lIns="274320" anchor="ctr"/>
          <a:lstStyle>
            <a:lvl1pPr algn="r">
              <a:buNone/>
              <a:defRPr sz="2000" b="0">
                <a:solidFill>
                  <a:schemeClr val="tx1"/>
                </a:solidFill>
              </a:defRPr>
            </a:lvl1pPr>
          </a:lstStyle>
          <a:p>
            <a:r>
              <a:rPr kumimoji="0" lang="en-US"/>
              <a:t>Click to edit Master title style</a:t>
            </a:r>
          </a:p>
        </p:txBody>
      </p:sp>
      <p:sp>
        <p:nvSpPr>
          <p:cNvPr id="3" name="Picture Placeholder 2"/>
          <p:cNvSpPr>
            <a:spLocks noGrp="1"/>
          </p:cNvSpPr>
          <p:nvPr>
            <p:ph type="pic" idx="1"/>
          </p:nvPr>
        </p:nvSpPr>
        <p:spPr>
          <a:xfrm>
            <a:off x="457200" y="1905000"/>
            <a:ext cx="8229600" cy="4270248"/>
          </a:xfrm>
          <a:solidFill>
            <a:schemeClr val="tx1">
              <a:shade val="50000"/>
            </a:schemeClr>
          </a:solidFill>
          <a:ln>
            <a:noFill/>
          </a:ln>
          <a:effectLst/>
        </p:spPr>
        <p:txBody>
          <a:bodyPr/>
          <a:lstStyle>
            <a:lvl1pPr marL="0" indent="0">
              <a:spcBef>
                <a:spcPts val="600"/>
              </a:spcBef>
              <a:buNone/>
              <a:defRPr sz="3200"/>
            </a:lvl1pPr>
          </a:lstStyle>
          <a:p>
            <a:r>
              <a:rPr kumimoji="0" lang="en-US"/>
              <a:t>Click icon to add picture</a:t>
            </a:r>
            <a:endParaRPr kumimoji="0" lang="en-US" dirty="0"/>
          </a:p>
        </p:txBody>
      </p:sp>
      <p:sp>
        <p:nvSpPr>
          <p:cNvPr id="4" name="Text Placeholder 3"/>
          <p:cNvSpPr>
            <a:spLocks noGrp="1"/>
          </p:cNvSpPr>
          <p:nvPr>
            <p:ph type="body" sz="half" idx="2"/>
          </p:nvPr>
        </p:nvSpPr>
        <p:spPr>
          <a:xfrm>
            <a:off x="457200" y="1219200"/>
            <a:ext cx="8229600" cy="533400"/>
          </a:xfrm>
        </p:spPr>
        <p:txBody>
          <a:bodyPr anchor="ctr" anchorCtr="0"/>
          <a:lstStyle>
            <a:lvl1pPr marL="0" indent="0" algn="l">
              <a:buFontTx/>
              <a:buNone/>
              <a:defRPr sz="1400"/>
            </a:lvl1pPr>
            <a:lvl2pPr>
              <a:defRPr sz="1200"/>
            </a:lvl2pPr>
            <a:lvl3pPr>
              <a:defRPr sz="1000"/>
            </a:lvl3pPr>
            <a:lvl4pPr>
              <a:defRPr sz="900"/>
            </a:lvl4pPr>
            <a:lvl5pPr>
              <a:defRPr sz="900"/>
            </a:lvl5pPr>
          </a:lstStyle>
          <a:p>
            <a:pPr lvl="0" eaLnBrk="1" latinLnBrk="0" hangingPunct="1"/>
            <a:r>
              <a:rPr kumimoji="0" lang="en-US"/>
              <a:t>Click to edit Master text styles</a:t>
            </a:r>
          </a:p>
        </p:txBody>
      </p:sp>
      <p:sp>
        <p:nvSpPr>
          <p:cNvPr id="5" name="Date Placeholder 4"/>
          <p:cNvSpPr>
            <a:spLocks noGrp="1"/>
          </p:cNvSpPr>
          <p:nvPr>
            <p:ph type="dt" sz="half" idx="10"/>
          </p:nvPr>
        </p:nvSpPr>
        <p:spPr/>
        <p:txBody>
          <a:bodyPr/>
          <a:lstStyle/>
          <a:p>
            <a:fld id="{3A1B1A13-508F-409A-9E23-54410920837A}" type="datetimeFigureOut">
              <a:rPr lang="en-US" smtClean="0">
                <a:solidFill>
                  <a:srgbClr val="DDE9EC"/>
                </a:solidFill>
              </a:rPr>
              <a:pPr/>
              <a:t>9/9/20</a:t>
            </a:fld>
            <a:endParaRPr lang="en-US">
              <a:solidFill>
                <a:srgbClr val="DDE9EC"/>
              </a:solidFill>
            </a:endParaRPr>
          </a:p>
        </p:txBody>
      </p:sp>
      <p:sp>
        <p:nvSpPr>
          <p:cNvPr id="6" name="Footer Placeholder 5"/>
          <p:cNvSpPr>
            <a:spLocks noGrp="1"/>
          </p:cNvSpPr>
          <p:nvPr>
            <p:ph type="ftr" sz="quarter" idx="11"/>
          </p:nvPr>
        </p:nvSpPr>
        <p:spPr/>
        <p:txBody>
          <a:bodyPr/>
          <a:lstStyle/>
          <a:p>
            <a:endParaRPr lang="en-US">
              <a:solidFill>
                <a:srgbClr val="DDE9EC"/>
              </a:solidFill>
            </a:endParaRPr>
          </a:p>
        </p:txBody>
      </p:sp>
      <p:sp>
        <p:nvSpPr>
          <p:cNvPr id="7" name="Slide Number Placeholder 6"/>
          <p:cNvSpPr>
            <a:spLocks noGrp="1"/>
          </p:cNvSpPr>
          <p:nvPr>
            <p:ph type="sldNum" sz="quarter" idx="12"/>
          </p:nvPr>
        </p:nvSpPr>
        <p:spPr/>
        <p:txBody>
          <a:bodyPr/>
          <a:lstStyle/>
          <a:p>
            <a:fld id="{1E61F501-4E7D-41EC-9AF4-F525E7E4B404}" type="slidenum">
              <a:rPr lang="en-US" smtClean="0">
                <a:solidFill>
                  <a:srgbClr val="DDE9EC"/>
                </a:solidFill>
              </a:rPr>
              <a:pPr/>
              <a:t>‹#›</a:t>
            </a:fld>
            <a:endParaRPr lang="en-US">
              <a:solidFill>
                <a:srgbClr val="DDE9EC"/>
              </a:solidFill>
            </a:endParaRPr>
          </a:p>
        </p:txBody>
      </p:sp>
      <p:sp>
        <p:nvSpPr>
          <p:cNvPr id="8" name="Straight Connector 7"/>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white"/>
              </a:solidFill>
            </a:endParaRPr>
          </a:p>
        </p:txBody>
      </p:sp>
      <p:sp>
        <p:nvSpPr>
          <p:cNvPr id="9" name="Isosceles Triangle 8"/>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10" name="Rectangle 9"/>
          <p:cNvSpPr/>
          <p:nvPr/>
        </p:nvSpPr>
        <p:spPr>
          <a:xfrm>
            <a:off x="457200" y="500856"/>
            <a:ext cx="182880" cy="68580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1166845502"/>
      </p:ext>
    </p:extLst>
  </p:cSld>
  <p:clrMapOvr>
    <a:overrideClrMapping bg1="dk1" tx1="lt1" bg2="dk2" tx2="lt2" accent1="accent1" accent2="accent2" accent3="accent3" accent4="accent4" accent5="accent5" accent6="accent6" hlink="hlink" folHlink="folHlink"/>
  </p:clrMapOvr>
  <p:transition spd="slow">
    <p:push dir="u"/>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Vertical Text Placeholder 2"/>
          <p:cNvSpPr>
            <a:spLocks noGrp="1"/>
          </p:cNvSpPr>
          <p:nvPr>
            <p:ph type="body" orient="vert" idx="1"/>
          </p:nvPr>
        </p:nvSpPr>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5" name="Footer Placeholder 4"/>
          <p:cNvSpPr>
            <a:spLocks noGrp="1"/>
          </p:cNvSpPr>
          <p:nvPr>
            <p:ph type="ftr" sz="quarter" idx="11"/>
          </p:nvPr>
        </p:nvSpPr>
        <p:spPr/>
        <p:txBody>
          <a:bodyPr/>
          <a:lstStyle/>
          <a:p>
            <a:endParaRPr lang="en-US">
              <a:solidFill>
                <a:srgbClr val="464653"/>
              </a:solidFill>
            </a:endParaRPr>
          </a:p>
        </p:txBody>
      </p:sp>
      <p:sp>
        <p:nvSpPr>
          <p:cNvPr id="6" name="Slide Number Placeholder 5"/>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Tree>
    <p:extLst>
      <p:ext uri="{BB962C8B-B14F-4D97-AF65-F5344CB8AC3E}">
        <p14:creationId xmlns:p14="http://schemas.microsoft.com/office/powerpoint/2010/main" val="124879542"/>
      </p:ext>
    </p:extLst>
  </p:cSld>
  <p:clrMapOvr>
    <a:masterClrMapping/>
  </p:clrMapOvr>
  <p:transition spd="slow">
    <p:push dir="u"/>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kumimoji="0"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3A1B1A13-508F-409A-9E23-54410920837A}" type="datetimeFigureOut">
              <a:rPr lang="en-US" smtClean="0">
                <a:solidFill>
                  <a:srgbClr val="464653"/>
                </a:solidFill>
              </a:rPr>
              <a:pPr/>
              <a:t>9/9/20</a:t>
            </a:fld>
            <a:endParaRPr lang="en-US">
              <a:solidFill>
                <a:srgbClr val="464653"/>
              </a:solidFill>
            </a:endParaRPr>
          </a:p>
        </p:txBody>
      </p:sp>
      <p:sp>
        <p:nvSpPr>
          <p:cNvPr id="5" name="Footer Placeholder 4"/>
          <p:cNvSpPr>
            <a:spLocks noGrp="1"/>
          </p:cNvSpPr>
          <p:nvPr>
            <p:ph type="ftr" sz="quarter" idx="11"/>
          </p:nvPr>
        </p:nvSpPr>
        <p:spPr/>
        <p:txBody>
          <a:bodyPr/>
          <a:lstStyle/>
          <a:p>
            <a:endParaRPr lang="en-US">
              <a:solidFill>
                <a:srgbClr val="464653"/>
              </a:solidFill>
            </a:endParaRPr>
          </a:p>
        </p:txBody>
      </p:sp>
      <p:sp>
        <p:nvSpPr>
          <p:cNvPr id="6" name="Slide Number Placeholder 5"/>
          <p:cNvSpPr>
            <a:spLocks noGrp="1"/>
          </p:cNvSpPr>
          <p:nvPr>
            <p:ph type="sldNum" sz="quarter" idx="12"/>
          </p:nvPr>
        </p:nvSpPr>
        <p:spPr/>
        <p:txBody>
          <a:bodyPr/>
          <a:lstStyle/>
          <a:p>
            <a:fld id="{1E61F501-4E7D-41EC-9AF4-F525E7E4B404}" type="slidenum">
              <a:rPr lang="en-US" smtClean="0">
                <a:solidFill>
                  <a:srgbClr val="464653"/>
                </a:solidFill>
              </a:rPr>
              <a:pPr/>
              <a:t>‹#›</a:t>
            </a:fld>
            <a:endParaRPr lang="en-US">
              <a:solidFill>
                <a:srgbClr val="464653"/>
              </a:solidFill>
            </a:endParaRPr>
          </a:p>
        </p:txBody>
      </p:sp>
      <p:sp>
        <p:nvSpPr>
          <p:cNvPr id="7" name="Straight Connector 6"/>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8" name="Isosceles Triangle 7"/>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
        <p:nvSpPr>
          <p:cNvPr id="9" name="Straight Connector 8"/>
          <p:cNvSpPr>
            <a:spLocks noChangeShapeType="1"/>
          </p:cNvSpPr>
          <p:nvPr/>
        </p:nvSpPr>
        <p:spPr bwMode="auto">
          <a:xfrm rot="5400000">
            <a:off x="3629607" y="3201952"/>
            <a:ext cx="585216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Tree>
    <p:extLst>
      <p:ext uri="{BB962C8B-B14F-4D97-AF65-F5344CB8AC3E}">
        <p14:creationId xmlns:p14="http://schemas.microsoft.com/office/powerpoint/2010/main" val="2000065709"/>
      </p:ext>
    </p:extLst>
  </p:cSld>
  <p:clrMapOvr>
    <a:masterClrMapping/>
  </p:clrMapOvr>
  <p:transition spd="slow">
    <p:push dir="u"/>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Title Placeholder 21"/>
          <p:cNvSpPr>
            <a:spLocks noGrp="1"/>
          </p:cNvSpPr>
          <p:nvPr>
            <p:ph type="title"/>
          </p:nvPr>
        </p:nvSpPr>
        <p:spPr>
          <a:xfrm>
            <a:off x="457200" y="152400"/>
            <a:ext cx="8229600" cy="990600"/>
          </a:xfrm>
          <a:prstGeom prst="rect">
            <a:avLst/>
          </a:prstGeom>
        </p:spPr>
        <p:txBody>
          <a:bodyPr vert="horz" anchor="b" anchorCtr="0">
            <a:noAutofit/>
          </a:bodyPr>
          <a:lstStyle/>
          <a:p>
            <a:r>
              <a:rPr kumimoji="0" lang="en-US" dirty="0"/>
              <a:t>Click to edit Master title style</a:t>
            </a:r>
          </a:p>
        </p:txBody>
      </p:sp>
      <p:sp>
        <p:nvSpPr>
          <p:cNvPr id="13" name="Text Placeholder 12"/>
          <p:cNvSpPr>
            <a:spLocks noGrp="1"/>
          </p:cNvSpPr>
          <p:nvPr>
            <p:ph type="body" idx="1"/>
          </p:nvPr>
        </p:nvSpPr>
        <p:spPr>
          <a:xfrm>
            <a:off x="457200" y="1219200"/>
            <a:ext cx="8229600" cy="4910328"/>
          </a:xfrm>
          <a:prstGeom prst="rect">
            <a:avLst/>
          </a:prstGeom>
        </p:spPr>
        <p:txBody>
          <a:bodyPr vert="horz">
            <a:normAutofit/>
          </a:bodyPr>
          <a:lstStyle/>
          <a:p>
            <a:pPr lvl="0" eaLnBrk="1" latinLnBrk="0" hangingPunct="1"/>
            <a:r>
              <a:rPr kumimoji="0" lang="en-US" dirty="0"/>
              <a:t>Click to edit Master text styles</a:t>
            </a:r>
          </a:p>
          <a:p>
            <a:pPr lvl="1" eaLnBrk="1" latinLnBrk="0" hangingPunct="1"/>
            <a:r>
              <a:rPr kumimoji="0" lang="en-US" dirty="0"/>
              <a:t>Second level</a:t>
            </a:r>
          </a:p>
          <a:p>
            <a:pPr lvl="2" eaLnBrk="1" latinLnBrk="0" hangingPunct="1"/>
            <a:r>
              <a:rPr kumimoji="0" lang="en-US" dirty="0"/>
              <a:t>Third level</a:t>
            </a:r>
          </a:p>
          <a:p>
            <a:pPr lvl="3" eaLnBrk="1" latinLnBrk="0" hangingPunct="1"/>
            <a:r>
              <a:rPr kumimoji="0" lang="en-US" dirty="0"/>
              <a:t>Fourth level</a:t>
            </a:r>
          </a:p>
          <a:p>
            <a:pPr lvl="4" eaLnBrk="1" latinLnBrk="0" hangingPunct="1"/>
            <a:r>
              <a:rPr kumimoji="0" lang="en-US" dirty="0"/>
              <a:t>Fifth level</a:t>
            </a:r>
          </a:p>
        </p:txBody>
      </p:sp>
      <p:sp>
        <p:nvSpPr>
          <p:cNvPr id="14" name="Date Placeholder 13"/>
          <p:cNvSpPr>
            <a:spLocks noGrp="1"/>
          </p:cNvSpPr>
          <p:nvPr>
            <p:ph type="dt" sz="half" idx="2"/>
          </p:nvPr>
        </p:nvSpPr>
        <p:spPr>
          <a:xfrm>
            <a:off x="6400800" y="6356350"/>
            <a:ext cx="2289048" cy="365760"/>
          </a:xfrm>
          <a:prstGeom prst="rect">
            <a:avLst/>
          </a:prstGeom>
        </p:spPr>
        <p:txBody>
          <a:bodyPr vert="horz"/>
          <a:lstStyle>
            <a:lvl1pPr algn="l" eaLnBrk="1" latinLnBrk="0" hangingPunct="1">
              <a:defRPr kumimoji="0" sz="1400">
                <a:solidFill>
                  <a:schemeClr val="tx2"/>
                </a:solidFill>
              </a:defRPr>
            </a:lvl1pPr>
          </a:lstStyle>
          <a:p>
            <a:fld id="{3A1B1A13-508F-409A-9E23-54410920837A}" type="datetimeFigureOut">
              <a:rPr lang="en-US" smtClean="0">
                <a:solidFill>
                  <a:srgbClr val="464653"/>
                </a:solidFill>
              </a:rPr>
              <a:pPr/>
              <a:t>9/9/20</a:t>
            </a:fld>
            <a:endParaRPr lang="en-US">
              <a:solidFill>
                <a:srgbClr val="464653"/>
              </a:solidFill>
            </a:endParaRPr>
          </a:p>
        </p:txBody>
      </p:sp>
      <p:sp>
        <p:nvSpPr>
          <p:cNvPr id="3" name="Footer Placeholder 2"/>
          <p:cNvSpPr>
            <a:spLocks noGrp="1"/>
          </p:cNvSpPr>
          <p:nvPr>
            <p:ph type="ftr" sz="quarter" idx="3"/>
          </p:nvPr>
        </p:nvSpPr>
        <p:spPr>
          <a:xfrm>
            <a:off x="2898648" y="6356350"/>
            <a:ext cx="3505200" cy="365760"/>
          </a:xfrm>
          <a:prstGeom prst="rect">
            <a:avLst/>
          </a:prstGeom>
        </p:spPr>
        <p:txBody>
          <a:bodyPr vert="horz"/>
          <a:lstStyle>
            <a:lvl1pPr algn="r" eaLnBrk="1" latinLnBrk="0" hangingPunct="1">
              <a:defRPr kumimoji="0" sz="1400">
                <a:solidFill>
                  <a:schemeClr val="tx2"/>
                </a:solidFill>
              </a:defRPr>
            </a:lvl1pPr>
          </a:lstStyle>
          <a:p>
            <a:endParaRPr lang="en-US">
              <a:solidFill>
                <a:srgbClr val="464653"/>
              </a:solidFill>
            </a:endParaRPr>
          </a:p>
        </p:txBody>
      </p:sp>
      <p:sp>
        <p:nvSpPr>
          <p:cNvPr id="23" name="Slide Number Placeholder 22"/>
          <p:cNvSpPr>
            <a:spLocks noGrp="1"/>
          </p:cNvSpPr>
          <p:nvPr>
            <p:ph type="sldNum" sz="quarter" idx="4"/>
          </p:nvPr>
        </p:nvSpPr>
        <p:spPr>
          <a:xfrm>
            <a:off x="612648" y="6356350"/>
            <a:ext cx="1981200" cy="365760"/>
          </a:xfrm>
          <a:prstGeom prst="rect">
            <a:avLst/>
          </a:prstGeom>
        </p:spPr>
        <p:txBody>
          <a:bodyPr vert="horz"/>
          <a:lstStyle>
            <a:lvl1pPr algn="l" eaLnBrk="1" latinLnBrk="0" hangingPunct="1">
              <a:defRPr kumimoji="0" sz="1400">
                <a:solidFill>
                  <a:schemeClr val="tx2"/>
                </a:solidFill>
              </a:defRPr>
            </a:lvl1pPr>
          </a:lstStyle>
          <a:p>
            <a:fld id="{1E61F501-4E7D-41EC-9AF4-F525E7E4B404}" type="slidenum">
              <a:rPr lang="en-US" smtClean="0">
                <a:solidFill>
                  <a:srgbClr val="464653"/>
                </a:solidFill>
              </a:rPr>
              <a:pPr/>
              <a:t>‹#›</a:t>
            </a:fld>
            <a:endParaRPr lang="en-US">
              <a:solidFill>
                <a:srgbClr val="464653"/>
              </a:solidFill>
            </a:endParaRPr>
          </a:p>
        </p:txBody>
      </p:sp>
      <p:sp>
        <p:nvSpPr>
          <p:cNvPr id="28" name="Straight Connector 27"/>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29" name="Straight Connector 28"/>
          <p:cNvSpPr>
            <a:spLocks noChangeShapeType="1"/>
          </p:cNvSpPr>
          <p:nvPr/>
        </p:nvSpPr>
        <p:spPr bwMode="auto">
          <a:xfrm>
            <a:off x="457200" y="1143000"/>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lang="en-US">
              <a:solidFill>
                <a:prstClr val="black"/>
              </a:solidFill>
            </a:endParaRPr>
          </a:p>
        </p:txBody>
      </p:sp>
      <p:sp>
        <p:nvSpPr>
          <p:cNvPr id="10" name="Isosceles Triangle 9"/>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a:endParaRPr lang="en-US">
              <a:solidFill>
                <a:prstClr val="white"/>
              </a:solidFill>
            </a:endParaRPr>
          </a:p>
        </p:txBody>
      </p:sp>
    </p:spTree>
    <p:extLst>
      <p:ext uri="{BB962C8B-B14F-4D97-AF65-F5344CB8AC3E}">
        <p14:creationId xmlns:p14="http://schemas.microsoft.com/office/powerpoint/2010/main" val="185970044"/>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ransition spd="slow">
    <p:push dir="u"/>
  </p:transition>
  <p:txStyles>
    <p:titleStyle>
      <a:lvl1pPr algn="l" rtl="0" eaLnBrk="1" latinLnBrk="0" hangingPunct="1">
        <a:spcBef>
          <a:spcPct val="0"/>
        </a:spcBef>
        <a:buNone/>
        <a:defRPr kumimoji="0" sz="6000" kern="1200">
          <a:solidFill>
            <a:schemeClr val="tx2"/>
          </a:solidFill>
          <a:latin typeface="Franklin Gothic Medium Cond" pitchFamily="34" charset="0"/>
          <a:ea typeface="+mj-ea"/>
          <a:cs typeface="+mj-cs"/>
        </a:defRPr>
      </a:lvl1pPr>
    </p:titleStyle>
    <p:bodyStyle>
      <a:lvl1pPr marL="274320" indent="-274320" algn="l" rtl="0" eaLnBrk="1" latinLnBrk="0" hangingPunct="1">
        <a:spcBef>
          <a:spcPts val="600"/>
        </a:spcBef>
        <a:buClr>
          <a:schemeClr val="accent1"/>
        </a:buClr>
        <a:buSzPct val="76000"/>
        <a:buFont typeface="Wingdings 3"/>
        <a:buChar char=""/>
        <a:defRPr kumimoji="0" sz="2600" kern="1200">
          <a:solidFill>
            <a:schemeClr val="tx1"/>
          </a:solidFill>
          <a:latin typeface="Cambria" pitchFamily="18" charset="0"/>
          <a:ea typeface="+mn-ea"/>
          <a:cs typeface="+mn-cs"/>
        </a:defRPr>
      </a:lvl1pPr>
      <a:lvl2pPr marL="548640" indent="-274320" algn="l" rtl="0" eaLnBrk="1" latinLnBrk="0" hangingPunct="1">
        <a:spcBef>
          <a:spcPts val="500"/>
        </a:spcBef>
        <a:buClr>
          <a:schemeClr val="accent2"/>
        </a:buClr>
        <a:buSzPct val="76000"/>
        <a:buFont typeface="Wingdings 3"/>
        <a:buChar char=""/>
        <a:defRPr kumimoji="0" sz="2300" kern="1200">
          <a:solidFill>
            <a:schemeClr val="tx2"/>
          </a:solidFill>
          <a:latin typeface="Cambria" pitchFamily="18" charset="0"/>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2000" kern="1200">
          <a:solidFill>
            <a:schemeClr val="tx1"/>
          </a:solidFill>
          <a:latin typeface="Cambria" pitchFamily="18" charset="0"/>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800" kern="1200">
          <a:solidFill>
            <a:schemeClr val="tx1"/>
          </a:solidFill>
          <a:latin typeface="Cambria" pitchFamily="18" charset="0"/>
          <a:ea typeface="+mn-ea"/>
          <a:cs typeface="+mn-cs"/>
        </a:defRPr>
      </a:lvl4pPr>
      <a:lvl5pPr marL="1371600" indent="-228600" algn="l" rtl="0" eaLnBrk="1" latinLnBrk="0" hangingPunct="1">
        <a:spcBef>
          <a:spcPts val="300"/>
        </a:spcBef>
        <a:buClr>
          <a:schemeClr val="accent2"/>
        </a:buClr>
        <a:buSzPct val="70000"/>
        <a:buFont typeface="Wingdings"/>
        <a:buChar char=""/>
        <a:defRPr kumimoji="0" sz="1600" kern="1200">
          <a:solidFill>
            <a:schemeClr val="tx1"/>
          </a:solidFill>
          <a:latin typeface="Cambria" pitchFamily="18" charset="0"/>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2.png"/><Relationship Id="rId2" Type="http://schemas.openxmlformats.org/officeDocument/2006/relationships/control" Target="../activeX/activeX1.xml"/><Relationship Id="rId1" Type="http://schemas.openxmlformats.org/officeDocument/2006/relationships/vmlDrawing" Target="../drawings/vmlDrawing1.vml"/><Relationship Id="rId6" Type="http://schemas.openxmlformats.org/officeDocument/2006/relationships/hyperlink" Target="https://creativecommons.org/licenses/by/4.0/" TargetMode="External"/><Relationship Id="rId5" Type="http://schemas.openxmlformats.org/officeDocument/2006/relationships/image" Target="../media/image3.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6.xml"/><Relationship Id="rId2" Type="http://schemas.openxmlformats.org/officeDocument/2006/relationships/control" Target="../activeX/activeX2.xml"/><Relationship Id="rId1" Type="http://schemas.openxmlformats.org/officeDocument/2006/relationships/vmlDrawing" Target="../drawings/vmlDrawing2.vml"/><Relationship Id="rId5" Type="http://schemas.openxmlformats.org/officeDocument/2006/relationships/image" Target="../media/image2.png"/><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5.xml"/><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slideLayout" Target="../slideLayouts/slideLayout6.xml"/><Relationship Id="rId7" Type="http://schemas.openxmlformats.org/officeDocument/2006/relationships/image" Target="../media/image10.png"/><Relationship Id="rId2" Type="http://schemas.openxmlformats.org/officeDocument/2006/relationships/control" Target="../activeX/activeX3.xml"/><Relationship Id="rId1" Type="http://schemas.openxmlformats.org/officeDocument/2006/relationships/vmlDrawing" Target="../drawings/vmlDrawing3.vml"/><Relationship Id="rId6" Type="http://schemas.openxmlformats.org/officeDocument/2006/relationships/image" Target="../media/image9.png"/><Relationship Id="rId5" Type="http://schemas.openxmlformats.org/officeDocument/2006/relationships/image" Target="../media/image8.png"/><Relationship Id="rId4" Type="http://schemas.openxmlformats.org/officeDocument/2006/relationships/notesSlide" Target="../notesSlides/notesSlide6.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1676400" y="188782"/>
            <a:ext cx="5833227" cy="784830"/>
          </a:xfrm>
          <a:prstGeom prst="rect">
            <a:avLst/>
          </a:prstGeom>
          <a:solidFill>
            <a:srgbClr val="FF0000"/>
          </a:solidFill>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en-US" sz="4500" dirty="0">
                <a:solidFill>
                  <a:prstClr val="white"/>
                </a:solidFill>
                <a:latin typeface="Impact" pitchFamily="34" charset="0"/>
              </a:rPr>
              <a:t>FIRST FIVE ARE </a:t>
            </a:r>
            <a:r>
              <a:rPr lang="en-US" sz="4500" u="sng" dirty="0">
                <a:solidFill>
                  <a:prstClr val="white"/>
                </a:solidFill>
                <a:latin typeface="Impact" pitchFamily="34" charset="0"/>
              </a:rPr>
              <a:t>SACRED</a:t>
            </a:r>
            <a:r>
              <a:rPr lang="en-US" sz="4500" dirty="0">
                <a:solidFill>
                  <a:prstClr val="white"/>
                </a:solidFill>
                <a:latin typeface="Impact" pitchFamily="34" charset="0"/>
              </a:rPr>
              <a:t>.</a:t>
            </a:r>
          </a:p>
        </p:txBody>
      </p:sp>
      <p:sp>
        <p:nvSpPr>
          <p:cNvPr id="2" name="TextBox 1"/>
          <p:cNvSpPr txBox="1"/>
          <p:nvPr/>
        </p:nvSpPr>
        <p:spPr>
          <a:xfrm>
            <a:off x="342900" y="2209800"/>
            <a:ext cx="8534400" cy="1323439"/>
          </a:xfrm>
          <a:prstGeom prst="rect">
            <a:avLst/>
          </a:prstGeom>
          <a:noFill/>
        </p:spPr>
        <p:txBody>
          <a:bodyPr wrap="square" rtlCol="0">
            <a:spAutoFit/>
          </a:bodyPr>
          <a:lstStyle/>
          <a:p>
            <a:pPr algn="ctr"/>
            <a:r>
              <a:rPr lang="en-US" sz="4000" dirty="0">
                <a:solidFill>
                  <a:prstClr val="black"/>
                </a:solidFill>
                <a:latin typeface="Cambria" panose="02040503050406030204" pitchFamily="18" charset="0"/>
              </a:rPr>
              <a:t>Prepare for the </a:t>
            </a:r>
            <a:r>
              <a:rPr lang="en-US" sz="4000" b="1" dirty="0">
                <a:solidFill>
                  <a:prstClr val="black"/>
                </a:solidFill>
                <a:latin typeface="Cambria" panose="02040503050406030204" pitchFamily="18" charset="0"/>
              </a:rPr>
              <a:t>Oral Defense Oral Drill</a:t>
            </a:r>
            <a:r>
              <a:rPr lang="en-US" sz="4000" dirty="0">
                <a:solidFill>
                  <a:prstClr val="black"/>
                </a:solidFill>
                <a:latin typeface="Cambria" panose="02040503050406030204" pitchFamily="18" charset="0"/>
              </a:rPr>
              <a:t> for </a:t>
            </a:r>
            <a:r>
              <a:rPr lang="en-US" sz="4000" u="sng" dirty="0">
                <a:solidFill>
                  <a:prstClr val="black"/>
                </a:solidFill>
                <a:latin typeface="Cambria" panose="02040503050406030204" pitchFamily="18" charset="0"/>
              </a:rPr>
              <a:t>1 minute</a:t>
            </a:r>
            <a:r>
              <a:rPr lang="en-US" sz="4000" dirty="0">
                <a:solidFill>
                  <a:prstClr val="black"/>
                </a:solidFill>
                <a:latin typeface="Cambria" panose="02040503050406030204" pitchFamily="18" charset="0"/>
              </a:rPr>
              <a:t>.</a:t>
            </a:r>
            <a:endParaRPr lang="en-US" sz="3200" dirty="0">
              <a:solidFill>
                <a:prstClr val="black"/>
              </a:solidFill>
              <a:latin typeface="Cambria" panose="02040503050406030204" pitchFamily="18" charset="0"/>
            </a:endParaRPr>
          </a:p>
        </p:txBody>
      </p:sp>
      <p:pic>
        <p:nvPicPr>
          <p:cNvPr id="5" name="Picture 4" descr="A picture containing drawing&#10;&#10;Description automatically generated">
            <a:extLst>
              <a:ext uri="{FF2B5EF4-FFF2-40B4-BE49-F238E27FC236}">
                <a16:creationId xmlns:a16="http://schemas.microsoft.com/office/drawing/2014/main" id="{1DC40AFA-052E-194A-ADAC-F3908BE8842B}"/>
              </a:ext>
            </a:extLst>
          </p:cNvPr>
          <p:cNvPicPr/>
          <p:nvPr/>
        </p:nvPicPr>
        <p:blipFill>
          <a:blip r:embed="rId5" cstate="print">
            <a:extLst>
              <a:ext uri="{28A0092B-C50C-407E-A947-70E740481C1C}">
                <a14:useLocalDpi xmlns:a14="http://schemas.microsoft.com/office/drawing/2010/main" val="0"/>
              </a:ext>
            </a:extLst>
          </a:blip>
          <a:stretch>
            <a:fillRect/>
          </a:stretch>
        </p:blipFill>
        <p:spPr>
          <a:xfrm>
            <a:off x="526931" y="1337687"/>
            <a:ext cx="1504950" cy="353695"/>
          </a:xfrm>
          <a:prstGeom prst="rect">
            <a:avLst/>
          </a:prstGeom>
        </p:spPr>
      </p:pic>
      <p:sp>
        <p:nvSpPr>
          <p:cNvPr id="6" name="Rectangle 5">
            <a:extLst>
              <a:ext uri="{FF2B5EF4-FFF2-40B4-BE49-F238E27FC236}">
                <a16:creationId xmlns:a16="http://schemas.microsoft.com/office/drawing/2014/main" id="{48571379-2B42-B740-8F12-3A213B149E39}"/>
              </a:ext>
            </a:extLst>
          </p:cNvPr>
          <p:cNvSpPr/>
          <p:nvPr/>
        </p:nvSpPr>
        <p:spPr>
          <a:xfrm>
            <a:off x="526931" y="6145998"/>
            <a:ext cx="8166337" cy="523220"/>
          </a:xfrm>
          <a:prstGeom prst="rect">
            <a:avLst/>
          </a:prstGeom>
        </p:spPr>
        <p:txBody>
          <a:bodyPr wrap="square">
            <a:spAutoFit/>
          </a:bodyPr>
          <a:lstStyle/>
          <a:p>
            <a:r>
              <a:rPr lang="en-US" sz="1400" dirty="0"/>
              <a:t>Copyright: Uncommon Schools. Unless otherwise noted, all of the content in this resource is licensed under a </a:t>
            </a:r>
            <a:r>
              <a:rPr lang="en-US" sz="1400" dirty="0">
                <a:hlinkClick r:id="rId6"/>
              </a:rPr>
              <a:t> Creative Commons Attribution International 4.0</a:t>
            </a:r>
            <a:r>
              <a:rPr lang="en-US" sz="1400" dirty="0"/>
              <a:t> (CC BY-NC-SA) license. </a:t>
            </a:r>
          </a:p>
        </p:txBody>
      </p:sp>
    </p:spTree>
    <p:controls>
      <mc:AlternateContent xmlns:mc="http://schemas.openxmlformats.org/markup-compatibility/2006">
        <mc:Choice xmlns:v="urn:schemas-microsoft-com:vml" Requires="v">
          <p:control spid="49156" r:id="rId2" imgW="4800610" imgH="2317705"/>
        </mc:Choice>
        <mc:Fallback>
          <p:control r:id="rId2" imgW="4800610" imgH="2317705">
            <p:pic>
              <p:nvPicPr>
                <p:cNvPr id="3" name="ShockwaveFlash1"/>
                <p:cNvPicPr preferRelativeResize="0">
                  <a:picLocks noChangeArrowheads="1" noChangeShapeType="1"/>
                </p:cNvPicPr>
                <p:nvPr/>
              </p:nvPicPr>
              <p:blipFill>
                <a:blip r:embed="rId7">
                  <a:extLst>
                    <a:ext uri="{28A0092B-C50C-407E-A947-70E740481C1C}">
                      <a14:useLocalDpi xmlns:a14="http://schemas.microsoft.com/office/drawing/2010/main" val="0"/>
                    </a:ext>
                  </a:extLst>
                </a:blip>
                <a:srcRect/>
                <a:stretch>
                  <a:fillRect/>
                </a:stretch>
              </p:blipFill>
              <p:spPr bwMode="auto">
                <a:xfrm>
                  <a:off x="2895600" y="4191000"/>
                  <a:ext cx="3429000" cy="1752600"/>
                </a:xfrm>
                <a:prstGeom prst="rect">
                  <a:avLst/>
                </a:prstGeom>
                <a:noFill/>
                <a:ln>
                  <a:noFill/>
                </a:ln>
                <a:effectLst/>
                <a:extLst>
                  <a:ext uri="{909E8E84-426E-40DD-AFC4-6F175D3DCCD1}">
                    <a14:hiddenFill xmlns:a14="http://schemas.microsoft.com/office/drawing/2010/main">
                      <a:noFill/>
                    </a14:hiddenFill>
                  </a:ext>
                  <a:ext uri="{91240B29-F687-4F45-9708-019B960494DF}">
                    <a14:hiddenLine xmlns:a14="http://schemas.microsoft.com/office/drawing/2010/main" w="9525">
                      <a:no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ontrol>
        </mc:Fallback>
      </mc:AlternateContent>
    </p:controls>
    <p:extLst>
      <p:ext uri="{BB962C8B-B14F-4D97-AF65-F5344CB8AC3E}">
        <p14:creationId xmlns:p14="http://schemas.microsoft.com/office/powerpoint/2010/main" val="4244370806"/>
      </p:ext>
    </p:extLst>
  </p:cSld>
  <p:clrMapOvr>
    <a:masterClrMapping/>
  </p:clrMapOvr>
  <p:transition spd="slow">
    <p:push dir="u"/>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Oral Defense Oral Drill</a:t>
            </a:r>
          </a:p>
        </p:txBody>
      </p:sp>
      <p:pic>
        <p:nvPicPr>
          <p:cNvPr id="45059" name="Picture 3"/>
          <p:cNvPicPr>
            <a:picLocks noChangeAspect="1" noChangeArrowheads="1"/>
          </p:cNvPicPr>
          <p:nvPr/>
        </p:nvPicPr>
        <p:blipFill rotWithShape="1">
          <a:blip r:embed="rId4">
            <a:extLst>
              <a:ext uri="{28A0092B-C50C-407E-A947-70E740481C1C}">
                <a14:useLocalDpi xmlns:a14="http://schemas.microsoft.com/office/drawing/2010/main" val="0"/>
              </a:ext>
            </a:extLst>
          </a:blip>
          <a:srcRect t="5604" b="510"/>
          <a:stretch/>
        </p:blipFill>
        <p:spPr bwMode="auto">
          <a:xfrm>
            <a:off x="457200" y="1350962"/>
            <a:ext cx="3524250" cy="4387850"/>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sp>
        <p:nvSpPr>
          <p:cNvPr id="5" name="TextBox 4"/>
          <p:cNvSpPr txBox="1"/>
          <p:nvPr/>
        </p:nvSpPr>
        <p:spPr>
          <a:xfrm>
            <a:off x="4419599" y="1295400"/>
            <a:ext cx="4447761" cy="2218043"/>
          </a:xfrm>
          <a:prstGeom prst="rect">
            <a:avLst/>
          </a:prstGeom>
          <a:noFill/>
        </p:spPr>
        <p:txBody>
          <a:bodyPr wrap="square" rtlCol="0">
            <a:spAutoFit/>
          </a:bodyPr>
          <a:lstStyle/>
          <a:p>
            <a:pPr marL="571500" indent="-571500">
              <a:lnSpc>
                <a:spcPct val="150000"/>
              </a:lnSpc>
              <a:buFont typeface="Arial" panose="020B0604020202020204" pitchFamily="34" charset="0"/>
              <a:buChar char="•"/>
            </a:pPr>
            <a:r>
              <a:rPr lang="en-US" sz="3200" b="1" dirty="0">
                <a:solidFill>
                  <a:srgbClr val="FF0000"/>
                </a:solidFill>
                <a:latin typeface="Franklin Gothic Book" panose="020B0503020102020204" pitchFamily="34" charset="0"/>
              </a:rPr>
              <a:t>Detailed</a:t>
            </a:r>
            <a:r>
              <a:rPr lang="en-US" sz="3200" b="1" dirty="0">
                <a:solidFill>
                  <a:prstClr val="black"/>
                </a:solidFill>
                <a:latin typeface="Franklin Gothic Book" panose="020B0503020102020204" pitchFamily="34" charset="0"/>
              </a:rPr>
              <a:t> answers</a:t>
            </a:r>
          </a:p>
          <a:p>
            <a:pPr marL="571500" indent="-571500">
              <a:lnSpc>
                <a:spcPct val="150000"/>
              </a:lnSpc>
              <a:buFont typeface="Arial" panose="020B0604020202020204" pitchFamily="34" charset="0"/>
              <a:buChar char="•"/>
            </a:pPr>
            <a:r>
              <a:rPr lang="en-US" sz="3200" b="1" dirty="0">
                <a:solidFill>
                  <a:prstClr val="black"/>
                </a:solidFill>
                <a:latin typeface="Franklin Gothic Book" panose="020B0503020102020204" pitchFamily="34" charset="0"/>
              </a:rPr>
              <a:t>Relevant evidence</a:t>
            </a:r>
          </a:p>
          <a:p>
            <a:pPr marL="571500" indent="-571500">
              <a:lnSpc>
                <a:spcPct val="150000"/>
              </a:lnSpc>
              <a:buFont typeface="Arial" panose="020B0604020202020204" pitchFamily="34" charset="0"/>
              <a:buChar char="•"/>
            </a:pPr>
            <a:r>
              <a:rPr lang="en-US" sz="3200" b="1" dirty="0">
                <a:solidFill>
                  <a:prstClr val="black"/>
                </a:solidFill>
                <a:latin typeface="Franklin Gothic Book" panose="020B0503020102020204" pitchFamily="34" charset="0"/>
              </a:rPr>
              <a:t>At least 30 seconds</a:t>
            </a:r>
          </a:p>
        </p:txBody>
      </p:sp>
    </p:spTree>
    <p:controls>
      <mc:AlternateContent xmlns:mc="http://schemas.openxmlformats.org/markup-compatibility/2006">
        <mc:Choice xmlns:v="urn:schemas-microsoft-com:vml" Requires="v">
          <p:control spid="50180" r:id="rId2" imgW="4800610" imgH="2317705"/>
        </mc:Choice>
        <mc:Fallback>
          <p:control r:id="rId2" imgW="4800610" imgH="2317705">
            <p:pic>
              <p:nvPicPr>
                <p:cNvPr id="3" name="ShockwaveFlash1"/>
                <p:cNvPicPr preferRelativeResize="0">
                  <a:picLocks noChangeArrowheads="1" noChangeShapeType="1"/>
                </p:cNvPicPr>
                <p:nvPr/>
              </p:nvPicPr>
              <p:blipFill>
                <a:blip r:embed="rId5">
                  <a:extLst>
                    <a:ext uri="{28A0092B-C50C-407E-A947-70E740481C1C}">
                      <a14:useLocalDpi xmlns:a14="http://schemas.microsoft.com/office/drawing/2010/main" val="0"/>
                    </a:ext>
                  </a:extLst>
                </a:blip>
                <a:srcRect/>
                <a:stretch>
                  <a:fillRect/>
                </a:stretch>
              </p:blipFill>
              <p:spPr bwMode="auto">
                <a:xfrm>
                  <a:off x="5029200" y="3962400"/>
                  <a:ext cx="3429000" cy="1752600"/>
                </a:xfrm>
                <a:prstGeom prst="rect">
                  <a:avLst/>
                </a:prstGeom>
                <a:noFill/>
                <a:ln>
                  <a:noFill/>
                </a:ln>
                <a:effectLst/>
                <a:extLst>
                  <a:ext uri="{909E8E84-426E-40DD-AFC4-6F175D3DCCD1}">
                    <a14:hiddenFill xmlns:a14="http://schemas.microsoft.com/office/drawing/2010/main">
                      <a:noFill/>
                    </a14:hiddenFill>
                  </a:ext>
                  <a:ext uri="{91240B29-F687-4F45-9708-019B960494DF}">
                    <a14:hiddenLine xmlns:a14="http://schemas.microsoft.com/office/drawing/2010/main" w="9525">
                      <a:no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ontrol>
        </mc:Fallback>
      </mc:AlternateContent>
    </p:controls>
    <p:extLst>
      <p:ext uri="{BB962C8B-B14F-4D97-AF65-F5344CB8AC3E}">
        <p14:creationId xmlns:p14="http://schemas.microsoft.com/office/powerpoint/2010/main" val="2064202712"/>
      </p:ext>
    </p:extLst>
  </p:cSld>
  <p:clrMapOvr>
    <a:masterClrMapping/>
  </p:clrMapOvr>
  <p:transition spd="slow">
    <p:push dir="u"/>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Reflection</a:t>
            </a:r>
          </a:p>
        </p:txBody>
      </p:sp>
      <p:sp>
        <p:nvSpPr>
          <p:cNvPr id="3" name="TextBox 2"/>
          <p:cNvSpPr txBox="1"/>
          <p:nvPr/>
        </p:nvSpPr>
        <p:spPr>
          <a:xfrm>
            <a:off x="332961" y="1609904"/>
            <a:ext cx="8534400" cy="3970318"/>
          </a:xfrm>
          <a:prstGeom prst="rect">
            <a:avLst/>
          </a:prstGeom>
          <a:noFill/>
        </p:spPr>
        <p:txBody>
          <a:bodyPr wrap="square" rtlCol="0">
            <a:spAutoFit/>
          </a:bodyPr>
          <a:lstStyle/>
          <a:p>
            <a:pPr marL="571500" indent="-571500">
              <a:buFont typeface="Arial" panose="020B0604020202020204" pitchFamily="34" charset="0"/>
              <a:buChar char="•"/>
            </a:pPr>
            <a:r>
              <a:rPr lang="en-US" sz="3600" dirty="0">
                <a:solidFill>
                  <a:prstClr val="black"/>
                </a:solidFill>
                <a:latin typeface="Franklin Gothic Book" panose="020B0503020102020204" pitchFamily="34" charset="0"/>
              </a:rPr>
              <a:t>Which Oral Defense response deserves a </a:t>
            </a:r>
            <a:r>
              <a:rPr lang="en-US" sz="3600" b="1" dirty="0">
                <a:solidFill>
                  <a:srgbClr val="0070C0"/>
                </a:solidFill>
                <a:latin typeface="Franklin Gothic Book" panose="020B0503020102020204" pitchFamily="34" charset="0"/>
              </a:rPr>
              <a:t>shout out </a:t>
            </a:r>
            <a:r>
              <a:rPr lang="en-US" sz="3600" dirty="0">
                <a:solidFill>
                  <a:prstClr val="black"/>
                </a:solidFill>
                <a:latin typeface="Franklin Gothic Book" panose="020B0503020102020204" pitchFamily="34" charset="0"/>
              </a:rPr>
              <a:t>for its specificity?</a:t>
            </a:r>
          </a:p>
          <a:p>
            <a:pPr marL="571500" indent="-571500">
              <a:buFont typeface="Arial" panose="020B0604020202020204" pitchFamily="34" charset="0"/>
              <a:buChar char="•"/>
            </a:pPr>
            <a:endParaRPr lang="en-US" sz="3600" b="1" dirty="0">
              <a:solidFill>
                <a:prstClr val="black"/>
              </a:solidFill>
              <a:latin typeface="Franklin Gothic Book" panose="020B0503020102020204" pitchFamily="34" charset="0"/>
            </a:endParaRPr>
          </a:p>
          <a:p>
            <a:pPr marL="571500" indent="-571500">
              <a:buFont typeface="Arial" panose="020B0604020202020204" pitchFamily="34" charset="0"/>
              <a:buChar char="•"/>
            </a:pPr>
            <a:r>
              <a:rPr lang="en-US" sz="3600" dirty="0">
                <a:solidFill>
                  <a:prstClr val="black"/>
                </a:solidFill>
                <a:latin typeface="Franklin Gothic Book" panose="020B0503020102020204" pitchFamily="34" charset="0"/>
              </a:rPr>
              <a:t>Which Oral Defense response needs </a:t>
            </a:r>
            <a:r>
              <a:rPr lang="en-US" sz="3600" b="1" dirty="0">
                <a:solidFill>
                  <a:srgbClr val="0070C0"/>
                </a:solidFill>
                <a:latin typeface="Franklin Gothic Book" panose="020B0503020102020204" pitchFamily="34" charset="0"/>
              </a:rPr>
              <a:t>more work</a:t>
            </a:r>
            <a:r>
              <a:rPr lang="en-US" sz="3600" dirty="0">
                <a:solidFill>
                  <a:prstClr val="black"/>
                </a:solidFill>
                <a:latin typeface="Franklin Gothic Book" panose="020B0503020102020204" pitchFamily="34" charset="0"/>
              </a:rPr>
              <a:t>? Frame your comment as a suggestion, using the language: </a:t>
            </a:r>
            <a:r>
              <a:rPr lang="en-US" sz="3600" dirty="0">
                <a:solidFill>
                  <a:srgbClr val="FF0000"/>
                </a:solidFill>
                <a:latin typeface="Franklin Gothic Book" panose="020B0503020102020204" pitchFamily="34" charset="0"/>
              </a:rPr>
              <a:t>“Next time, try…”</a:t>
            </a:r>
          </a:p>
        </p:txBody>
      </p:sp>
    </p:spTree>
    <p:extLst>
      <p:ext uri="{BB962C8B-B14F-4D97-AF65-F5344CB8AC3E}">
        <p14:creationId xmlns:p14="http://schemas.microsoft.com/office/powerpoint/2010/main" val="228304461"/>
      </p:ext>
    </p:extLst>
  </p:cSld>
  <p:clrMapOvr>
    <a:masterClrMapping/>
  </p:clrMapOvr>
  <p:transition spd="slow">
    <p:push dir="u"/>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4800" dirty="0"/>
              <a:t>“We must run while others walk.”</a:t>
            </a:r>
          </a:p>
        </p:txBody>
      </p:sp>
      <p:sp>
        <p:nvSpPr>
          <p:cNvPr id="3" name="TextBox 2"/>
          <p:cNvSpPr txBox="1"/>
          <p:nvPr/>
        </p:nvSpPr>
        <p:spPr>
          <a:xfrm>
            <a:off x="457200" y="1219200"/>
            <a:ext cx="4038600" cy="4955203"/>
          </a:xfrm>
          <a:prstGeom prst="rect">
            <a:avLst/>
          </a:prstGeom>
          <a:noFill/>
          <a:ln w="57150">
            <a:solidFill>
              <a:srgbClr val="00B0F0"/>
            </a:solidFill>
          </a:ln>
        </p:spPr>
        <p:txBody>
          <a:bodyPr wrap="square" rtlCol="0">
            <a:spAutoFit/>
          </a:bodyPr>
          <a:lstStyle/>
          <a:p>
            <a:pPr algn="ctr"/>
            <a:r>
              <a:rPr lang="en-US" sz="2800" dirty="0">
                <a:solidFill>
                  <a:prstClr val="black"/>
                </a:solidFill>
                <a:latin typeface="Franklin Gothic Medium Cond" panose="020B0606030402020204" pitchFamily="34" charset="0"/>
              </a:rPr>
              <a:t>OBJECTIVE</a:t>
            </a:r>
          </a:p>
          <a:p>
            <a:endParaRPr lang="en-US" sz="2400" b="1" dirty="0">
              <a:solidFill>
                <a:prstClr val="black"/>
              </a:solidFill>
              <a:latin typeface="Cambria" panose="02040503050406030204" pitchFamily="18" charset="0"/>
            </a:endParaRPr>
          </a:p>
          <a:p>
            <a:r>
              <a:rPr lang="en-US" sz="2400" dirty="0">
                <a:solidFill>
                  <a:prstClr val="black"/>
                </a:solidFill>
                <a:latin typeface="Cambria" panose="02040503050406030204" pitchFamily="18" charset="0"/>
              </a:rPr>
              <a:t>SWBAT develop slides for the Team Multimedia Presentation.</a:t>
            </a: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p:txBody>
      </p:sp>
      <p:sp>
        <p:nvSpPr>
          <p:cNvPr id="4" name="TextBox 3"/>
          <p:cNvSpPr txBox="1"/>
          <p:nvPr/>
        </p:nvSpPr>
        <p:spPr>
          <a:xfrm>
            <a:off x="4648200" y="1219200"/>
            <a:ext cx="4038600" cy="4955203"/>
          </a:xfrm>
          <a:prstGeom prst="rect">
            <a:avLst/>
          </a:prstGeom>
          <a:noFill/>
          <a:ln w="57150">
            <a:solidFill>
              <a:srgbClr val="FFC000"/>
            </a:solidFill>
          </a:ln>
        </p:spPr>
        <p:txBody>
          <a:bodyPr wrap="square" rtlCol="0">
            <a:spAutoFit/>
          </a:bodyPr>
          <a:lstStyle/>
          <a:p>
            <a:pPr algn="ctr"/>
            <a:r>
              <a:rPr lang="en-US" sz="2800" dirty="0">
                <a:solidFill>
                  <a:prstClr val="black"/>
                </a:solidFill>
                <a:latin typeface="Franklin Gothic Medium Cond" panose="020B0606030402020204" pitchFamily="34" charset="0"/>
              </a:rPr>
              <a:t>AGENDA</a:t>
            </a:r>
          </a:p>
          <a:p>
            <a:endParaRPr lang="en-US" sz="2400" b="1" dirty="0">
              <a:solidFill>
                <a:prstClr val="black"/>
              </a:solidFill>
              <a:latin typeface="Cambria" panose="02040503050406030204" pitchFamily="18" charset="0"/>
            </a:endParaRPr>
          </a:p>
          <a:p>
            <a:pPr marL="514350" indent="-514350">
              <a:buFont typeface="+mj-lt"/>
              <a:buAutoNum type="arabicPeriod"/>
            </a:pPr>
            <a:r>
              <a:rPr lang="en-US" sz="2400" dirty="0">
                <a:solidFill>
                  <a:prstClr val="black"/>
                </a:solidFill>
                <a:latin typeface="Cambria" panose="02040503050406030204" pitchFamily="18" charset="0"/>
              </a:rPr>
              <a:t>TMP Slides</a:t>
            </a:r>
          </a:p>
          <a:p>
            <a:pPr marL="514350" indent="-514350">
              <a:buFont typeface="+mj-lt"/>
              <a:buAutoNum type="arabicPeriod"/>
            </a:pPr>
            <a:endParaRPr lang="en-US" sz="2400" dirty="0">
              <a:solidFill>
                <a:prstClr val="black"/>
              </a:solidFill>
              <a:latin typeface="Cambria" panose="02040503050406030204" pitchFamily="18" charset="0"/>
            </a:endParaRPr>
          </a:p>
          <a:p>
            <a:pPr marL="514350" indent="-514350">
              <a:buFont typeface="+mj-lt"/>
              <a:buAutoNum type="arabicPeriod"/>
            </a:pPr>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a:p>
            <a:endParaRPr lang="en-US" sz="2400" dirty="0">
              <a:solidFill>
                <a:prstClr val="black"/>
              </a:solidFill>
              <a:latin typeface="Cambria" panose="02040503050406030204" pitchFamily="18" charset="0"/>
            </a:endParaRPr>
          </a:p>
        </p:txBody>
      </p:sp>
    </p:spTree>
    <p:extLst>
      <p:ext uri="{BB962C8B-B14F-4D97-AF65-F5344CB8AC3E}">
        <p14:creationId xmlns:p14="http://schemas.microsoft.com/office/powerpoint/2010/main" val="83235668"/>
      </p:ext>
    </p:extLst>
  </p:cSld>
  <p:clrMapOvr>
    <a:masterClrMapping/>
  </p:clrMapOvr>
  <mc:AlternateContent xmlns:mc="http://schemas.openxmlformats.org/markup-compatibility/2006" xmlns:p14="http://schemas.microsoft.com/office/powerpoint/2010/main">
    <mc:Choice Requires="p14">
      <p:transition p14:dur="0"/>
    </mc:Choice>
    <mc:Fallback xmlns="">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Unit 2 Calendar</a:t>
            </a:r>
          </a:p>
        </p:txBody>
      </p:sp>
    </p:spTree>
    <p:extLst>
      <p:ext uri="{BB962C8B-B14F-4D97-AF65-F5344CB8AC3E}">
        <p14:creationId xmlns:p14="http://schemas.microsoft.com/office/powerpoint/2010/main" val="620740205"/>
      </p:ext>
    </p:extLst>
  </p:cSld>
  <p:clrMapOvr>
    <a:masterClrMapping/>
  </p:clrMapOvr>
  <p:transition spd="slow">
    <p:push dir="u"/>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PT1 Progress Check</a:t>
            </a:r>
          </a:p>
        </p:txBody>
      </p:sp>
      <p:graphicFrame>
        <p:nvGraphicFramePr>
          <p:cNvPr id="3" name="Table 2"/>
          <p:cNvGraphicFramePr>
            <a:graphicFrameLocks noGrp="1"/>
          </p:cNvGraphicFramePr>
          <p:nvPr>
            <p:extLst>
              <p:ext uri="{D42A27DB-BD31-4B8C-83A1-F6EECF244321}">
                <p14:modId xmlns:p14="http://schemas.microsoft.com/office/powerpoint/2010/main" val="3729786965"/>
              </p:ext>
            </p:extLst>
          </p:nvPr>
        </p:nvGraphicFramePr>
        <p:xfrm>
          <a:off x="381000" y="1397000"/>
          <a:ext cx="8305800" cy="4329942"/>
        </p:xfrm>
        <a:graphic>
          <a:graphicData uri="http://schemas.openxmlformats.org/drawingml/2006/table">
            <a:tbl>
              <a:tblPr firstRow="1" bandRow="1">
                <a:tableStyleId>{5C22544A-7EE6-4342-B048-85BDC9FD1C3A}</a:tableStyleId>
              </a:tblPr>
              <a:tblGrid>
                <a:gridCol w="2768600">
                  <a:extLst>
                    <a:ext uri="{9D8B030D-6E8A-4147-A177-3AD203B41FA5}">
                      <a16:colId xmlns:a16="http://schemas.microsoft.com/office/drawing/2014/main" val="20000"/>
                    </a:ext>
                  </a:extLst>
                </a:gridCol>
                <a:gridCol w="2768600">
                  <a:extLst>
                    <a:ext uri="{9D8B030D-6E8A-4147-A177-3AD203B41FA5}">
                      <a16:colId xmlns:a16="http://schemas.microsoft.com/office/drawing/2014/main" val="20001"/>
                    </a:ext>
                  </a:extLst>
                </a:gridCol>
                <a:gridCol w="2768600">
                  <a:extLst>
                    <a:ext uri="{9D8B030D-6E8A-4147-A177-3AD203B41FA5}">
                      <a16:colId xmlns:a16="http://schemas.microsoft.com/office/drawing/2014/main" val="20002"/>
                    </a:ext>
                  </a:extLst>
                </a:gridCol>
              </a:tblGrid>
              <a:tr h="508000">
                <a:tc>
                  <a:txBody>
                    <a:bodyPr/>
                    <a:lstStyle/>
                    <a:p>
                      <a:pPr algn="ctr"/>
                      <a:r>
                        <a:rPr lang="en-US" sz="2800" b="1" dirty="0">
                          <a:latin typeface="Franklin Gothic Book" panose="020B0503020102020204" pitchFamily="34" charset="0"/>
                        </a:rPr>
                        <a:t>On Track</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00B050"/>
                    </a:solidFill>
                  </a:tcPr>
                </a:tc>
                <a:tc>
                  <a:txBody>
                    <a:bodyPr/>
                    <a:lstStyle/>
                    <a:p>
                      <a:pPr algn="ctr"/>
                      <a:r>
                        <a:rPr lang="en-US" sz="2800" b="1" dirty="0">
                          <a:solidFill>
                            <a:schemeClr val="tx1"/>
                          </a:solidFill>
                          <a:latin typeface="Franklin Gothic Book" panose="020B0503020102020204" pitchFamily="34" charset="0"/>
                        </a:rPr>
                        <a:t>Almost There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00"/>
                    </a:solidFill>
                  </a:tcPr>
                </a:tc>
                <a:tc>
                  <a:txBody>
                    <a:bodyPr/>
                    <a:lstStyle/>
                    <a:p>
                      <a:pPr algn="ctr"/>
                      <a:r>
                        <a:rPr lang="en-US" sz="2800" b="1" dirty="0">
                          <a:latin typeface="Franklin Gothic Book" panose="020B0503020102020204" pitchFamily="34" charset="0"/>
                        </a:rPr>
                        <a:t>Off-Track</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0000"/>
                    </a:solidFill>
                  </a:tcPr>
                </a:tc>
                <a:extLst>
                  <a:ext uri="{0D108BD9-81ED-4DB2-BD59-A6C34878D82A}">
                    <a16:rowId xmlns:a16="http://schemas.microsoft.com/office/drawing/2014/main" val="10000"/>
                  </a:ext>
                </a:extLst>
              </a:tr>
              <a:tr h="3811782">
                <a:tc>
                  <a:txBody>
                    <a:bodyPr/>
                    <a:lstStyle/>
                    <a:p>
                      <a:pPr algn="ctr"/>
                      <a:endParaRPr lang="en-US" sz="2800" dirty="0">
                        <a:latin typeface="Franklin Gothic Book" panose="020B05030201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800" dirty="0">
                        <a:latin typeface="Franklin Gothic Book" panose="020B05030201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endParaRPr lang="en-US" sz="2800" dirty="0">
                        <a:latin typeface="Franklin Gothic Book" panose="020B050302010202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10001"/>
                  </a:ext>
                </a:extLst>
              </a:tr>
            </a:tbl>
          </a:graphicData>
        </a:graphic>
      </p:graphicFrame>
    </p:spTree>
    <p:extLst>
      <p:ext uri="{BB962C8B-B14F-4D97-AF65-F5344CB8AC3E}">
        <p14:creationId xmlns:p14="http://schemas.microsoft.com/office/powerpoint/2010/main" val="1310271976"/>
      </p:ext>
    </p:extLst>
  </p:cSld>
  <p:clrMapOvr>
    <a:masterClrMapping/>
  </p:clrMapOvr>
  <p:transition spd="slow">
    <p:push dir="u"/>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Shout Outs!</a:t>
            </a:r>
          </a:p>
        </p:txBody>
      </p:sp>
      <p:pic>
        <p:nvPicPr>
          <p:cNvPr id="40964" name="Picture 4"/>
          <p:cNvPicPr>
            <a:picLocks noChangeAspect="1" noChangeArrowheads="1"/>
          </p:cNvPicPr>
          <p:nvPr/>
        </p:nvPicPr>
        <p:blipFill rotWithShape="1">
          <a:blip r:embed="rId2">
            <a:extLst>
              <a:ext uri="{28A0092B-C50C-407E-A947-70E740481C1C}">
                <a14:useLocalDpi xmlns:a14="http://schemas.microsoft.com/office/drawing/2010/main" val="0"/>
              </a:ext>
            </a:extLst>
          </a:blip>
          <a:srcRect l="5900" t="30398" r="47432"/>
          <a:stretch/>
        </p:blipFill>
        <p:spPr bwMode="auto">
          <a:xfrm>
            <a:off x="0" y="3589866"/>
            <a:ext cx="3100909" cy="326813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6" name="TextBox 5"/>
          <p:cNvSpPr txBox="1"/>
          <p:nvPr/>
        </p:nvSpPr>
        <p:spPr>
          <a:xfrm>
            <a:off x="3581400" y="1600200"/>
            <a:ext cx="4953000" cy="923330"/>
          </a:xfrm>
          <a:prstGeom prst="rect">
            <a:avLst/>
          </a:prstGeom>
          <a:noFill/>
        </p:spPr>
        <p:txBody>
          <a:bodyPr wrap="square" rtlCol="0">
            <a:spAutoFit/>
          </a:bodyPr>
          <a:lstStyle/>
          <a:p>
            <a:pPr algn="ctr"/>
            <a:r>
              <a:rPr lang="en-US" sz="5400" b="1" dirty="0">
                <a:solidFill>
                  <a:prstClr val="black"/>
                </a:solidFill>
                <a:latin typeface="Franklin Gothic Book" panose="020B0503020102020204" pitchFamily="34" charset="0"/>
              </a:rPr>
              <a:t>Student 1</a:t>
            </a:r>
          </a:p>
        </p:txBody>
      </p:sp>
      <p:sp>
        <p:nvSpPr>
          <p:cNvPr id="7" name="TextBox 6"/>
          <p:cNvSpPr txBox="1"/>
          <p:nvPr/>
        </p:nvSpPr>
        <p:spPr>
          <a:xfrm>
            <a:off x="3581400" y="3048000"/>
            <a:ext cx="4953000" cy="923330"/>
          </a:xfrm>
          <a:prstGeom prst="rect">
            <a:avLst/>
          </a:prstGeom>
          <a:noFill/>
        </p:spPr>
        <p:txBody>
          <a:bodyPr wrap="square" rtlCol="0">
            <a:spAutoFit/>
          </a:bodyPr>
          <a:lstStyle/>
          <a:p>
            <a:pPr algn="ctr"/>
            <a:r>
              <a:rPr lang="en-US" sz="5400" b="1" dirty="0">
                <a:solidFill>
                  <a:prstClr val="black"/>
                </a:solidFill>
                <a:latin typeface="Franklin Gothic Book" panose="020B0503020102020204" pitchFamily="34" charset="0"/>
              </a:rPr>
              <a:t>Student 2</a:t>
            </a:r>
          </a:p>
        </p:txBody>
      </p:sp>
      <p:sp>
        <p:nvSpPr>
          <p:cNvPr id="8" name="TextBox 7"/>
          <p:cNvSpPr txBox="1"/>
          <p:nvPr/>
        </p:nvSpPr>
        <p:spPr>
          <a:xfrm>
            <a:off x="3581400" y="4495800"/>
            <a:ext cx="4953000" cy="923330"/>
          </a:xfrm>
          <a:prstGeom prst="rect">
            <a:avLst/>
          </a:prstGeom>
          <a:noFill/>
        </p:spPr>
        <p:txBody>
          <a:bodyPr wrap="square" rtlCol="0">
            <a:spAutoFit/>
          </a:bodyPr>
          <a:lstStyle/>
          <a:p>
            <a:pPr algn="ctr"/>
            <a:r>
              <a:rPr lang="en-US" sz="5400" b="1" dirty="0">
                <a:solidFill>
                  <a:prstClr val="black"/>
                </a:solidFill>
                <a:latin typeface="Franklin Gothic Book" panose="020B0503020102020204" pitchFamily="34" charset="0"/>
              </a:rPr>
              <a:t>Student 3</a:t>
            </a:r>
          </a:p>
        </p:txBody>
      </p:sp>
    </p:spTree>
    <p:extLst>
      <p:ext uri="{BB962C8B-B14F-4D97-AF65-F5344CB8AC3E}">
        <p14:creationId xmlns:p14="http://schemas.microsoft.com/office/powerpoint/2010/main" val="1467160161"/>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7"/>
                                        </p:tgtEl>
                                        <p:attrNameLst>
                                          <p:attrName>style.visibility</p:attrName>
                                        </p:attrNameLst>
                                      </p:cBhvr>
                                      <p:to>
                                        <p:strVal val="visible"/>
                                      </p:to>
                                    </p:set>
                                    <p:animEffect transition="in" filter="fade">
                                      <p:cBhvr>
                                        <p:cTn id="14" dur="1000"/>
                                        <p:tgtEl>
                                          <p:spTgt spid="7"/>
                                        </p:tgtEl>
                                      </p:cBhvr>
                                    </p:animEffect>
                                    <p:anim calcmode="lin" valueType="num">
                                      <p:cBhvr>
                                        <p:cTn id="15" dur="1000" fill="hold"/>
                                        <p:tgtEl>
                                          <p:spTgt spid="7"/>
                                        </p:tgtEl>
                                        <p:attrNameLst>
                                          <p:attrName>ppt_x</p:attrName>
                                        </p:attrNameLst>
                                      </p:cBhvr>
                                      <p:tavLst>
                                        <p:tav tm="0">
                                          <p:val>
                                            <p:strVal val="#ppt_x"/>
                                          </p:val>
                                        </p:tav>
                                        <p:tav tm="100000">
                                          <p:val>
                                            <p:strVal val="#ppt_x"/>
                                          </p:val>
                                        </p:tav>
                                      </p:tavLst>
                                    </p:anim>
                                    <p:anim calcmode="lin" valueType="num">
                                      <p:cBhvr>
                                        <p:cTn id="16"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8"/>
                                        </p:tgtEl>
                                        <p:attrNameLst>
                                          <p:attrName>style.visibility</p:attrName>
                                        </p:attrNameLst>
                                      </p:cBhvr>
                                      <p:to>
                                        <p:strVal val="visible"/>
                                      </p:to>
                                    </p:set>
                                    <p:animEffect transition="in" filter="fade">
                                      <p:cBhvr>
                                        <p:cTn id="21" dur="1000"/>
                                        <p:tgtEl>
                                          <p:spTgt spid="8"/>
                                        </p:tgtEl>
                                      </p:cBhvr>
                                    </p:animEffect>
                                    <p:anim calcmode="lin" valueType="num">
                                      <p:cBhvr>
                                        <p:cTn id="22" dur="1000" fill="hold"/>
                                        <p:tgtEl>
                                          <p:spTgt spid="8"/>
                                        </p:tgtEl>
                                        <p:attrNameLst>
                                          <p:attrName>ppt_x</p:attrName>
                                        </p:attrNameLst>
                                      </p:cBhvr>
                                      <p:tavLst>
                                        <p:tav tm="0">
                                          <p:val>
                                            <p:strVal val="#ppt_x"/>
                                          </p:val>
                                        </p:tav>
                                        <p:tav tm="100000">
                                          <p:val>
                                            <p:strVal val="#ppt_x"/>
                                          </p:val>
                                        </p:tav>
                                      </p:tavLst>
                                    </p:anim>
                                    <p:anim calcmode="lin" valueType="num">
                                      <p:cBhvr>
                                        <p:cTn id="23" dur="1000" fill="hold"/>
                                        <p:tgtEl>
                                          <p:spTgt spid="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p:bldP spid="8"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Agenda</a:t>
            </a:r>
          </a:p>
        </p:txBody>
      </p:sp>
      <p:pic>
        <p:nvPicPr>
          <p:cNvPr id="13314" name="Picture 2" descr="http://www.rackaid.com/wp-content/uploads/iStock_000008674333XSmall.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86400" y="1952614"/>
            <a:ext cx="3305175" cy="3295651"/>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p:cNvSpPr txBox="1"/>
          <p:nvPr/>
        </p:nvSpPr>
        <p:spPr>
          <a:xfrm>
            <a:off x="457200" y="1371600"/>
            <a:ext cx="5715000" cy="707886"/>
          </a:xfrm>
          <a:prstGeom prst="rect">
            <a:avLst/>
          </a:prstGeom>
          <a:noFill/>
        </p:spPr>
        <p:txBody>
          <a:bodyPr wrap="square" rtlCol="0">
            <a:spAutoFit/>
          </a:bodyPr>
          <a:lstStyle/>
          <a:p>
            <a:pPr marL="514350" indent="-514350">
              <a:buFont typeface="+mj-lt"/>
              <a:buAutoNum type="arabicPeriod"/>
            </a:pPr>
            <a:r>
              <a:rPr lang="en-US" sz="4000" dirty="0">
                <a:solidFill>
                  <a:prstClr val="black"/>
                </a:solidFill>
                <a:latin typeface="Franklin Gothic Medium Cond" panose="020B0606030402020204" pitchFamily="34" charset="0"/>
              </a:rPr>
              <a:t>TMP Slides</a:t>
            </a:r>
          </a:p>
        </p:txBody>
      </p:sp>
      <p:sp>
        <p:nvSpPr>
          <p:cNvPr id="7" name="Rectangle 6"/>
          <p:cNvSpPr/>
          <p:nvPr/>
        </p:nvSpPr>
        <p:spPr>
          <a:xfrm>
            <a:off x="301369" y="1371600"/>
            <a:ext cx="8610600" cy="741443"/>
          </a:xfrm>
          <a:prstGeom prst="rect">
            <a:avLst/>
          </a:prstGeom>
          <a:solidFill>
            <a:srgbClr val="FFFF00">
              <a:alpha val="26000"/>
            </a:srgb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Tree>
    <p:extLst>
      <p:ext uri="{BB962C8B-B14F-4D97-AF65-F5344CB8AC3E}">
        <p14:creationId xmlns:p14="http://schemas.microsoft.com/office/powerpoint/2010/main" val="2129984361"/>
      </p:ext>
    </p:extLst>
  </p:cSld>
  <p:clrMapOvr>
    <a:masterClrMapping/>
  </p:clrMapOvr>
  <p:transition spd="slow">
    <p:push dir="u"/>
  </p:transition>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TMP Slides</a:t>
            </a:r>
          </a:p>
        </p:txBody>
      </p:sp>
      <p:pic>
        <p:nvPicPr>
          <p:cNvPr id="7"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410200" y="2120630"/>
            <a:ext cx="3592704" cy="1949450"/>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pic>
        <p:nvPicPr>
          <p:cNvPr id="8" name="Picture 2"/>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267200" y="152400"/>
            <a:ext cx="3531704" cy="19812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8134" name="Picture 6"/>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57200" y="1295400"/>
            <a:ext cx="3897971" cy="4953000"/>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spTree>
    <p:controls>
      <mc:AlternateContent xmlns:mc="http://schemas.openxmlformats.org/markup-compatibility/2006">
        <mc:Choice xmlns:v="urn:schemas-microsoft-com:vml" Requires="v">
          <p:control spid="51204" r:id="rId2" imgW="4800610" imgH="2317705"/>
        </mc:Choice>
        <mc:Fallback>
          <p:control r:id="rId2" imgW="4800610" imgH="2317705">
            <p:pic>
              <p:nvPicPr>
                <p:cNvPr id="3" name="ShockwaveFlash1"/>
                <p:cNvPicPr preferRelativeResize="0">
                  <a:picLocks noChangeArrowheads="1" noChangeShapeType="1"/>
                </p:cNvPicPr>
                <p:nvPr/>
              </p:nvPicPr>
              <p:blipFill>
                <a:blip r:embed="rId8">
                  <a:extLst>
                    <a:ext uri="{28A0092B-C50C-407E-A947-70E740481C1C}">
                      <a14:useLocalDpi xmlns:a14="http://schemas.microsoft.com/office/drawing/2010/main" val="0"/>
                    </a:ext>
                  </a:extLst>
                </a:blip>
                <a:srcRect/>
                <a:stretch>
                  <a:fillRect/>
                </a:stretch>
              </p:blipFill>
              <p:spPr bwMode="auto">
                <a:xfrm>
                  <a:off x="5029200" y="4191000"/>
                  <a:ext cx="3276600" cy="1981200"/>
                </a:xfrm>
                <a:prstGeom prst="rect">
                  <a:avLst/>
                </a:prstGeom>
                <a:noFill/>
                <a:ln>
                  <a:noFill/>
                </a:ln>
                <a:effectLst/>
                <a:extLst>
                  <a:ext uri="{909E8E84-426E-40DD-AFC4-6F175D3DCCD1}">
                    <a14:hiddenFill xmlns:a14="http://schemas.microsoft.com/office/drawing/2010/main">
                      <a:noFill/>
                    </a14:hiddenFill>
                  </a:ext>
                  <a:ext uri="{91240B29-F687-4F45-9708-019B960494DF}">
                    <a14:hiddenLine xmlns:a14="http://schemas.microsoft.com/office/drawing/2010/main" w="9525">
                      <a:no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ontrol>
        </mc:Fallback>
      </mc:AlternateContent>
    </p:controls>
    <p:extLst>
      <p:ext uri="{BB962C8B-B14F-4D97-AF65-F5344CB8AC3E}">
        <p14:creationId xmlns:p14="http://schemas.microsoft.com/office/powerpoint/2010/main" val="20652810"/>
      </p:ext>
    </p:extLst>
  </p:cSld>
  <p:clrMapOvr>
    <a:masterClrMapping/>
  </p:clrMapOvr>
  <p:transition spd="slow">
    <p:push dir="u"/>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697C8E2-FD9F-9049-AD7B-8AD6D2F145C7}"/>
              </a:ext>
            </a:extLst>
          </p:cNvPr>
          <p:cNvSpPr>
            <a:spLocks noGrp="1"/>
          </p:cNvSpPr>
          <p:nvPr>
            <p:ph type="title"/>
          </p:nvPr>
        </p:nvSpPr>
        <p:spPr/>
        <p:txBody>
          <a:bodyPr/>
          <a:lstStyle/>
          <a:p>
            <a:r>
              <a:rPr lang="en-US" dirty="0"/>
              <a:t>Endnote</a:t>
            </a:r>
          </a:p>
        </p:txBody>
      </p:sp>
      <p:sp>
        <p:nvSpPr>
          <p:cNvPr id="3" name="TextBox 2">
            <a:extLst>
              <a:ext uri="{FF2B5EF4-FFF2-40B4-BE49-F238E27FC236}">
                <a16:creationId xmlns:a16="http://schemas.microsoft.com/office/drawing/2014/main" id="{27350411-8306-294A-98C5-420F55C863B1}"/>
              </a:ext>
            </a:extLst>
          </p:cNvPr>
          <p:cNvSpPr txBox="1"/>
          <p:nvPr/>
        </p:nvSpPr>
        <p:spPr>
          <a:xfrm>
            <a:off x="457200" y="1673425"/>
            <a:ext cx="7696200" cy="1754326"/>
          </a:xfrm>
          <a:prstGeom prst="rect">
            <a:avLst/>
          </a:prstGeom>
          <a:noFill/>
        </p:spPr>
        <p:txBody>
          <a:bodyPr wrap="square" rtlCol="0">
            <a:spAutoFit/>
          </a:bodyPr>
          <a:lstStyle/>
          <a:p>
            <a:r>
              <a:rPr lang="en-US" dirty="0"/>
              <a:t>Author and Source Unknown. Uncommon Schools does not own the copyright for images used in this presentation and claims no copyright in this material. The material is being used exclusively for non-profit educational purposes under fair use principles in U.S. Copyright law. The user should make </a:t>
            </a:r>
            <a:r>
              <a:rPr lang="en-US"/>
              <a:t>the judgment </a:t>
            </a:r>
            <a:r>
              <a:rPr lang="en-US" dirty="0"/>
              <a:t>about whether this material may be used under fair use/fair dealing permissions in the user’s country. </a:t>
            </a:r>
          </a:p>
        </p:txBody>
      </p:sp>
    </p:spTree>
    <p:extLst>
      <p:ext uri="{BB962C8B-B14F-4D97-AF65-F5344CB8AC3E}">
        <p14:creationId xmlns:p14="http://schemas.microsoft.com/office/powerpoint/2010/main" val="2632507178"/>
      </p:ext>
    </p:extLst>
  </p:cSld>
  <p:clrMapOvr>
    <a:masterClrMapping/>
  </p:clrMapOvr>
  <p:transition spd="slow">
    <p:push dir="u"/>
  </p:transition>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Origin">
  <a:themeElements>
    <a:clrScheme name="Origin">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fontScheme name="Origin">
      <a:majorFont>
        <a:latin typeface="Bookman Old Style"/>
        <a:ea typeface=""/>
        <a:cs typeface=""/>
        <a:font script="Grek" typeface="Cambria"/>
        <a:font script="Cyrl" typeface="Cambria"/>
        <a:font script="Jpan" typeface="HG明朝E"/>
        <a:font script="Hang" typeface="돋움"/>
        <a:font script="Hans" typeface="宋体"/>
        <a:font script="Hant" typeface="標楷體"/>
        <a:font script="Arab" typeface="Times New Roman"/>
        <a:font script="Hebr" typeface="Times New Roman"/>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Gill Sans MT"/>
        <a:ea typeface=""/>
        <a:cs typeface=""/>
        <a:font script="Grek" typeface="Calibri"/>
        <a:font script="Cyrl" typeface="Calibri"/>
        <a:font script="Jpan" typeface="ＭＳ Ｐゴシック"/>
        <a:font script="Hang" typeface="맑은 고딕"/>
        <a:font script="Hans" typeface="华文新魏"/>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rigin">
      <a:fillStyleLst>
        <a:solidFill>
          <a:schemeClr val="phClr"/>
        </a:solidFill>
        <a:gradFill rotWithShape="1">
          <a:gsLst>
            <a:gs pos="0">
              <a:schemeClr val="phClr">
                <a:tint val="45000"/>
                <a:satMod val="200000"/>
              </a:schemeClr>
            </a:gs>
            <a:gs pos="30000">
              <a:schemeClr val="phClr">
                <a:tint val="61000"/>
                <a:satMod val="200000"/>
              </a:schemeClr>
            </a:gs>
            <a:gs pos="45000">
              <a:schemeClr val="phClr">
                <a:tint val="66000"/>
                <a:satMod val="200000"/>
              </a:schemeClr>
            </a:gs>
            <a:gs pos="55000">
              <a:schemeClr val="phClr">
                <a:tint val="66000"/>
                <a:satMod val="200000"/>
              </a:schemeClr>
            </a:gs>
            <a:gs pos="73000">
              <a:schemeClr val="phClr">
                <a:tint val="61000"/>
                <a:satMod val="200000"/>
              </a:schemeClr>
            </a:gs>
            <a:gs pos="100000">
              <a:schemeClr val="phClr">
                <a:tint val="45000"/>
                <a:satMod val="200000"/>
              </a:schemeClr>
            </a:gs>
          </a:gsLst>
          <a:lin ang="950000" scaled="1"/>
        </a:gradFill>
        <a:gradFill rotWithShape="1">
          <a:gsLst>
            <a:gs pos="0">
              <a:schemeClr val="phClr">
                <a:shade val="63000"/>
              </a:schemeClr>
            </a:gs>
            <a:gs pos="30000">
              <a:schemeClr val="phClr">
                <a:shade val="90000"/>
                <a:satMod val="110000"/>
              </a:schemeClr>
            </a:gs>
            <a:gs pos="45000">
              <a:schemeClr val="phClr">
                <a:shade val="100000"/>
                <a:satMod val="118000"/>
              </a:schemeClr>
            </a:gs>
            <a:gs pos="55000">
              <a:schemeClr val="phClr">
                <a:shade val="100000"/>
                <a:satMod val="118000"/>
              </a:schemeClr>
            </a:gs>
            <a:gs pos="73000">
              <a:schemeClr val="phClr">
                <a:shade val="90000"/>
                <a:satMod val="110000"/>
              </a:schemeClr>
            </a:gs>
            <a:gs pos="100000">
              <a:schemeClr val="phClr">
                <a:shade val="63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25400" cap="flat" cmpd="sng"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3000" dir="5400000" rotWithShape="0">
              <a:srgbClr val="000000">
                <a:alpha val="40000"/>
              </a:srgbClr>
            </a:outerShdw>
          </a:effectLst>
          <a:scene3d>
            <a:camera prst="orthographicFront" fov="0">
              <a:rot lat="0" lon="0" rev="0"/>
            </a:camera>
            <a:lightRig rig="balanced" dir="t">
              <a:rot lat="0" lon="0" rev="0"/>
            </a:lightRig>
          </a:scene3d>
          <a:sp3d prstMaterial="matte">
            <a:bevelT w="0" h="0"/>
            <a:contourClr>
              <a:schemeClr val="phClr">
                <a:tint val="100000"/>
                <a:shade val="100000"/>
                <a:hueMod val="100000"/>
                <a:satMod val="100000"/>
              </a:schemeClr>
            </a:contourClr>
          </a:sp3d>
        </a:effectStyle>
        <a:effectStyle>
          <a:effectLst>
            <a:outerShdw blurRad="50800" dist="25400" dir="5400000" rotWithShape="0">
              <a:srgbClr val="000000">
                <a:alpha val="50000"/>
              </a:srgbClr>
            </a:outerShdw>
          </a:effectLst>
          <a:scene3d>
            <a:camera prst="orthographicFront" fov="0">
              <a:rot lat="0" lon="0" rev="0"/>
            </a:camera>
            <a:lightRig rig="soft" dir="t">
              <a:rot lat="0" lon="0" rev="2700000"/>
            </a:lightRig>
          </a:scene3d>
          <a:sp3d prstMaterial="matte">
            <a:bevelT w="50800" h="50800"/>
            <a:contourClr>
              <a:schemeClr val="phClr"/>
            </a:contourClr>
          </a:sp3d>
        </a:effectStyle>
      </a:effectStyleLst>
      <a:bgFillStyleLst>
        <a:solidFill>
          <a:schemeClr val="phClr"/>
        </a:solidFill>
        <a:gradFill rotWithShape="1">
          <a:gsLst>
            <a:gs pos="0">
              <a:schemeClr val="phClr">
                <a:shade val="60000"/>
                <a:satMod val="300000"/>
              </a:schemeClr>
            </a:gs>
            <a:gs pos="30000">
              <a:schemeClr val="phClr">
                <a:shade val="80000"/>
                <a:satMod val="230000"/>
              </a:schemeClr>
            </a:gs>
            <a:gs pos="100000">
              <a:schemeClr val="phClr">
                <a:tint val="97000"/>
                <a:satMod val="220000"/>
              </a:schemeClr>
            </a:gs>
          </a:gsLst>
          <a:lin ang="16200000" scaled="1"/>
        </a:gradFill>
        <a:blipFill>
          <a:blip xmlns:r="http://schemas.openxmlformats.org/officeDocument/2006/relationships" r:embed="rId1">
            <a:duotone>
              <a:schemeClr val="phClr">
                <a:shade val="6000"/>
                <a:satMod val="120000"/>
              </a:schemeClr>
              <a:schemeClr val="phClr">
                <a:tint val="90000"/>
              </a:schemeClr>
            </a:duotone>
          </a:blip>
          <a:tile tx="0" ty="0" sx="35000" sy="40000" flip="x"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3265</TotalTime>
  <Words>223</Words>
  <Application>Microsoft Macintosh PowerPoint</Application>
  <PresentationFormat>On-screen Show (4:3)</PresentationFormat>
  <Paragraphs>52</Paragraphs>
  <Slides>10</Slides>
  <Notes>6</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10</vt:i4>
      </vt:variant>
    </vt:vector>
  </HeadingPairs>
  <TitlesOfParts>
    <vt:vector size="21" baseType="lpstr">
      <vt:lpstr>Arial</vt:lpstr>
      <vt:lpstr>Bookman Old Style</vt:lpstr>
      <vt:lpstr>Calibri</vt:lpstr>
      <vt:lpstr>Cambria</vt:lpstr>
      <vt:lpstr>Franklin Gothic Book</vt:lpstr>
      <vt:lpstr>Franklin Gothic Medium Cond</vt:lpstr>
      <vt:lpstr>Gill Sans MT</vt:lpstr>
      <vt:lpstr>Impact</vt:lpstr>
      <vt:lpstr>Wingdings</vt:lpstr>
      <vt:lpstr>Wingdings 3</vt:lpstr>
      <vt:lpstr>Origin</vt:lpstr>
      <vt:lpstr>PowerPoint Presentation</vt:lpstr>
      <vt:lpstr>Oral Defense Oral Drill</vt:lpstr>
      <vt:lpstr>Reflection</vt:lpstr>
      <vt:lpstr>“We must run while others walk.”</vt:lpstr>
      <vt:lpstr>Unit 2 Calendar</vt:lpstr>
      <vt:lpstr>PT1 Progress Check</vt:lpstr>
      <vt:lpstr>Shout Outs!</vt:lpstr>
      <vt:lpstr>Agenda</vt:lpstr>
      <vt:lpstr>TMP Slides</vt:lpstr>
      <vt:lpstr>Endnote</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Welcome! Begin your Do Now silently.</dc:title>
  <dc:creator>Erica Lim</dc:creator>
  <cp:lastModifiedBy>Leah Reinert</cp:lastModifiedBy>
  <cp:revision>144</cp:revision>
  <dcterms:created xsi:type="dcterms:W3CDTF">2014-08-11T23:49:27Z</dcterms:created>
  <dcterms:modified xsi:type="dcterms:W3CDTF">2020-09-09T04:09:36Z</dcterms:modified>
</cp:coreProperties>
</file>