
<file path=[Content_Types].xml><?xml version="1.0" encoding="utf-8"?>
<Types xmlns="http://schemas.openxmlformats.org/package/2006/content-types">
  <Default Extension="bin" ContentType="application/vnd.ms-office.activeX"/>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ctiveX/activeX2.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315" r:id="rId2"/>
    <p:sldId id="300" r:id="rId3"/>
    <p:sldId id="305" r:id="rId4"/>
    <p:sldId id="302" r:id="rId5"/>
    <p:sldId id="317" r:id="rId6"/>
    <p:sldId id="318" r:id="rId7"/>
    <p:sldId id="316" r:id="rId8"/>
    <p:sldId id="319" r:id="rId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82190" autoAdjust="0"/>
  </p:normalViewPr>
  <p:slideViewPr>
    <p:cSldViewPr>
      <p:cViewPr varScale="1">
        <p:scale>
          <a:sx n="85" d="100"/>
          <a:sy n="85" d="100"/>
        </p:scale>
        <p:origin x="1864"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FD9239A-86A1-4BF0-91EB-5ED1F63D34B3}" type="datetimeFigureOut">
              <a:rPr lang="en-US" smtClean="0"/>
              <a:t>9/8/20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D94440F-1EFE-4B39-B623-C15173927D07}" type="slidenum">
              <a:rPr lang="en-US" smtClean="0"/>
              <a:t>‹#›</a:t>
            </a:fld>
            <a:endParaRPr lang="en-US"/>
          </a:p>
        </p:txBody>
      </p:sp>
    </p:spTree>
    <p:extLst>
      <p:ext uri="{BB962C8B-B14F-4D97-AF65-F5344CB8AC3E}">
        <p14:creationId xmlns:p14="http://schemas.microsoft.com/office/powerpoint/2010/main" val="2845977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7077D41B-DB4C-4B8A-B11D-BF5D1AB194C4}"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337669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E2CEB1-01B0-452A-84AB-987A87A44B8F}"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753216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94440F-1EFE-4B39-B623-C15173927D07}"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349598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E2CEB1-01B0-452A-84AB-987A87A44B8F}" type="slidenum">
              <a:rPr lang="en-US" smtClean="0"/>
              <a:t>4</a:t>
            </a:fld>
            <a:endParaRPr lang="en-US"/>
          </a:p>
        </p:txBody>
      </p:sp>
    </p:spTree>
    <p:extLst>
      <p:ext uri="{BB962C8B-B14F-4D97-AF65-F5344CB8AC3E}">
        <p14:creationId xmlns:p14="http://schemas.microsoft.com/office/powerpoint/2010/main" val="4241134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94440F-1EFE-4B39-B623-C15173927D07}"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353686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3A1B1A13-508F-409A-9E23-54410920837A}" type="datetimeFigureOut">
              <a:rPr lang="en-US" smtClean="0">
                <a:solidFill>
                  <a:srgbClr val="464653"/>
                </a:solidFill>
              </a:rPr>
              <a:pPr/>
              <a:t>9/8/20</a:t>
            </a:fld>
            <a:endParaRPr lang="en-US">
              <a:solidFill>
                <a:srgbClr val="464653"/>
              </a:solidFill>
            </a:endParaRPr>
          </a:p>
        </p:txBody>
      </p:sp>
      <p:sp>
        <p:nvSpPr>
          <p:cNvPr id="17" name="Footer Placeholder 16"/>
          <p:cNvSpPr>
            <a:spLocks noGrp="1"/>
          </p:cNvSpPr>
          <p:nvPr>
            <p:ph type="ftr" sz="quarter" idx="11"/>
          </p:nvPr>
        </p:nvSpPr>
        <p:spPr>
          <a:xfrm>
            <a:off x="2898648" y="6355080"/>
            <a:ext cx="3474720" cy="365760"/>
          </a:xfrm>
        </p:spPr>
        <p:txBody>
          <a:bodyPr/>
          <a:lstStyle/>
          <a:p>
            <a:endParaRPr lang="en-US">
              <a:solidFill>
                <a:srgbClr val="464653"/>
              </a:solidFill>
            </a:endParaRPr>
          </a:p>
        </p:txBody>
      </p:sp>
      <p:sp>
        <p:nvSpPr>
          <p:cNvPr id="29" name="Slide Number Placeholder 28"/>
          <p:cNvSpPr>
            <a:spLocks noGrp="1"/>
          </p:cNvSpPr>
          <p:nvPr>
            <p:ph type="sldNum" sz="quarter" idx="12"/>
          </p:nvPr>
        </p:nvSpPr>
        <p:spPr>
          <a:xfrm>
            <a:off x="1216152" y="6355080"/>
            <a:ext cx="1219200" cy="365760"/>
          </a:xfrm>
        </p:spPr>
        <p:txBody>
          <a:bodyPr/>
          <a:lstStyle/>
          <a:p>
            <a:fld id="{1E61F501-4E7D-41EC-9AF4-F525E7E4B404}" type="slidenum">
              <a:rPr lang="en-US" smtClean="0">
                <a:solidFill>
                  <a:srgbClr val="464653"/>
                </a:solidFill>
              </a:rPr>
              <a:pPr/>
              <a:t>‹#›</a:t>
            </a:fld>
            <a:endParaRPr lang="en-US">
              <a:solidFill>
                <a:srgbClr val="464653"/>
              </a:solidFill>
            </a:endParaRPr>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1331809999"/>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A1B1A13-508F-409A-9E23-54410920837A}" type="datetimeFigureOut">
              <a:rPr lang="en-US" smtClean="0">
                <a:solidFill>
                  <a:srgbClr val="464653"/>
                </a:solidFill>
              </a:rPr>
              <a:pPr/>
              <a:t>9/8/20</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1E61F501-4E7D-41EC-9AF4-F525E7E4B404}" type="slidenum">
              <a:rPr lang="en-US" smtClean="0">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124879542"/>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A1B1A13-508F-409A-9E23-54410920837A}" type="datetimeFigureOut">
              <a:rPr lang="en-US" smtClean="0">
                <a:solidFill>
                  <a:srgbClr val="464653"/>
                </a:solidFill>
              </a:rPr>
              <a:pPr/>
              <a:t>9/8/20</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1E61F501-4E7D-41EC-9AF4-F525E7E4B404}" type="slidenum">
              <a:rPr lang="en-US" smtClean="0">
                <a:solidFill>
                  <a:srgbClr val="464653"/>
                </a:solidFill>
              </a:rPr>
              <a:pPr/>
              <a:t>‹#›</a:t>
            </a:fld>
            <a:endParaRPr lang="en-US">
              <a:solidFill>
                <a:srgbClr val="464653"/>
              </a:solidFill>
            </a:endParaRPr>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000065709"/>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3A1B1A13-508F-409A-9E23-54410920837A}" type="datetimeFigureOut">
              <a:rPr lang="en-US" smtClean="0">
                <a:solidFill>
                  <a:srgbClr val="464653"/>
                </a:solidFill>
              </a:rPr>
              <a:pPr/>
              <a:t>9/8/20</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1E61F501-4E7D-41EC-9AF4-F525E7E4B404}" type="slidenum">
              <a:rPr lang="en-US" smtClean="0">
                <a:solidFill>
                  <a:srgbClr val="464653"/>
                </a:solidFill>
              </a:rPr>
              <a:pPr/>
              <a:t>‹#›</a:t>
            </a:fld>
            <a:endParaRPr lang="en-US">
              <a:solidFill>
                <a:srgbClr val="464653"/>
              </a:solidFill>
            </a:endParaRPr>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777310817"/>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a:t>Click to edit Master title style</a:t>
            </a:r>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3A1B1A13-508F-409A-9E23-54410920837A}" type="datetimeFigureOut">
              <a:rPr lang="en-US" smtClean="0">
                <a:solidFill>
                  <a:srgbClr val="DDE9EC"/>
                </a:solidFill>
              </a:rPr>
              <a:pPr/>
              <a:t>9/8/20</a:t>
            </a:fld>
            <a:endParaRPr lang="en-US">
              <a:solidFill>
                <a:srgbClr val="DDE9EC"/>
              </a:solidFill>
            </a:endParaRPr>
          </a:p>
        </p:txBody>
      </p:sp>
      <p:sp>
        <p:nvSpPr>
          <p:cNvPr id="5" name="Footer Placeholder 4"/>
          <p:cNvSpPr>
            <a:spLocks noGrp="1"/>
          </p:cNvSpPr>
          <p:nvPr>
            <p:ph type="ftr" sz="quarter" idx="11"/>
          </p:nvPr>
        </p:nvSpPr>
        <p:spPr>
          <a:xfrm>
            <a:off x="2898648" y="6355080"/>
            <a:ext cx="3474720" cy="365760"/>
          </a:xfrm>
        </p:spPr>
        <p:txBody>
          <a:bodyPr/>
          <a:lstStyle/>
          <a:p>
            <a:endParaRPr lang="en-US">
              <a:solidFill>
                <a:srgbClr val="DDE9EC"/>
              </a:solidFill>
            </a:endParaRPr>
          </a:p>
        </p:txBody>
      </p:sp>
      <p:sp>
        <p:nvSpPr>
          <p:cNvPr id="6" name="Slide Number Placeholder 5"/>
          <p:cNvSpPr>
            <a:spLocks noGrp="1"/>
          </p:cNvSpPr>
          <p:nvPr>
            <p:ph type="sldNum" sz="quarter" idx="12"/>
          </p:nvPr>
        </p:nvSpPr>
        <p:spPr>
          <a:xfrm>
            <a:off x="1069848" y="6355080"/>
            <a:ext cx="1520952" cy="365760"/>
          </a:xfrm>
        </p:spPr>
        <p:txBody>
          <a:bodyPr/>
          <a:lstStyle/>
          <a:p>
            <a:fld id="{1E61F501-4E7D-41EC-9AF4-F525E7E4B404}" type="slidenum">
              <a:rPr lang="en-US" smtClean="0">
                <a:solidFill>
                  <a:srgbClr val="DDE9EC"/>
                </a:solidFill>
              </a:rPr>
              <a:pPr/>
              <a:t>‹#›</a:t>
            </a:fld>
            <a:endParaRPr lang="en-US">
              <a:solidFill>
                <a:srgbClr val="DDE9EC"/>
              </a:solidFill>
            </a:endParaRPr>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469504004"/>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3A1B1A13-508F-409A-9E23-54410920837A}" type="datetimeFigureOut">
              <a:rPr lang="en-US" smtClean="0">
                <a:solidFill>
                  <a:srgbClr val="464653"/>
                </a:solidFill>
              </a:rPr>
              <a:pPr/>
              <a:t>9/8/20</a:t>
            </a:fld>
            <a:endParaRPr lang="en-US">
              <a:solidFill>
                <a:srgbClr val="464653"/>
              </a:solidFill>
            </a:endParaRPr>
          </a:p>
        </p:txBody>
      </p:sp>
      <p:sp>
        <p:nvSpPr>
          <p:cNvPr id="6" name="Footer Placeholder 5"/>
          <p:cNvSpPr>
            <a:spLocks noGrp="1"/>
          </p:cNvSpPr>
          <p:nvPr>
            <p:ph type="ftr" sz="quarter" idx="11"/>
          </p:nvPr>
        </p:nvSpPr>
        <p:spPr/>
        <p:txBody>
          <a:bodyPr/>
          <a:lstStyle/>
          <a:p>
            <a:endParaRPr lang="en-US">
              <a:solidFill>
                <a:srgbClr val="464653"/>
              </a:solidFill>
            </a:endParaRPr>
          </a:p>
        </p:txBody>
      </p:sp>
      <p:sp>
        <p:nvSpPr>
          <p:cNvPr id="7" name="Slide Number Placeholder 6"/>
          <p:cNvSpPr>
            <a:spLocks noGrp="1"/>
          </p:cNvSpPr>
          <p:nvPr>
            <p:ph type="sldNum" sz="quarter" idx="12"/>
          </p:nvPr>
        </p:nvSpPr>
        <p:spPr/>
        <p:txBody>
          <a:bodyPr/>
          <a:lstStyle/>
          <a:p>
            <a:fld id="{1E61F501-4E7D-41EC-9AF4-F525E7E4B404}" type="slidenum">
              <a:rPr lang="en-US" smtClean="0">
                <a:solidFill>
                  <a:srgbClr val="464653"/>
                </a:solidFill>
              </a:rPr>
              <a:pPr/>
              <a:t>‹#›</a:t>
            </a:fld>
            <a:endParaRPr lang="en-US">
              <a:solidFill>
                <a:srgbClr val="464653"/>
              </a:solidFill>
            </a:endParaRPr>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376862972"/>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3A1B1A13-508F-409A-9E23-54410920837A}" type="datetimeFigureOut">
              <a:rPr lang="en-US" smtClean="0">
                <a:solidFill>
                  <a:srgbClr val="464653"/>
                </a:solidFill>
              </a:rPr>
              <a:pPr/>
              <a:t>9/8/20</a:t>
            </a:fld>
            <a:endParaRPr lang="en-US">
              <a:solidFill>
                <a:srgbClr val="464653"/>
              </a:solidFill>
            </a:endParaRPr>
          </a:p>
        </p:txBody>
      </p:sp>
      <p:sp>
        <p:nvSpPr>
          <p:cNvPr id="8" name="Footer Placeholder 7"/>
          <p:cNvSpPr>
            <a:spLocks noGrp="1"/>
          </p:cNvSpPr>
          <p:nvPr>
            <p:ph type="ftr" sz="quarter" idx="11"/>
          </p:nvPr>
        </p:nvSpPr>
        <p:spPr/>
        <p:txBody>
          <a:bodyPr/>
          <a:lstStyle/>
          <a:p>
            <a:endParaRPr lang="en-US">
              <a:solidFill>
                <a:srgbClr val="464653"/>
              </a:solidFill>
            </a:endParaRPr>
          </a:p>
        </p:txBody>
      </p:sp>
      <p:sp>
        <p:nvSpPr>
          <p:cNvPr id="9" name="Slide Number Placeholder 8"/>
          <p:cNvSpPr>
            <a:spLocks noGrp="1"/>
          </p:cNvSpPr>
          <p:nvPr>
            <p:ph type="sldNum" sz="quarter" idx="12"/>
          </p:nvPr>
        </p:nvSpPr>
        <p:spPr/>
        <p:txBody>
          <a:bodyPr/>
          <a:lstStyle/>
          <a:p>
            <a:fld id="{1E61F501-4E7D-41EC-9AF4-F525E7E4B404}" type="slidenum">
              <a:rPr lang="en-US" smtClean="0">
                <a:solidFill>
                  <a:srgbClr val="464653"/>
                </a:solidFill>
              </a:rPr>
              <a:pPr/>
              <a:t>‹#›</a:t>
            </a:fld>
            <a:endParaRPr lang="en-US">
              <a:solidFill>
                <a:srgbClr val="464653"/>
              </a:solidFill>
            </a:endParaRPr>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252523229"/>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3A1B1A13-508F-409A-9E23-54410920837A}" type="datetimeFigureOut">
              <a:rPr lang="en-US" smtClean="0">
                <a:solidFill>
                  <a:srgbClr val="464653"/>
                </a:solidFill>
              </a:rPr>
              <a:pPr/>
              <a:t>9/8/20</a:t>
            </a:fld>
            <a:endParaRPr lang="en-US">
              <a:solidFill>
                <a:srgbClr val="464653"/>
              </a:solidFill>
            </a:endParaRPr>
          </a:p>
        </p:txBody>
      </p:sp>
      <p:sp>
        <p:nvSpPr>
          <p:cNvPr id="4" name="Footer Placeholder 3"/>
          <p:cNvSpPr>
            <a:spLocks noGrp="1"/>
          </p:cNvSpPr>
          <p:nvPr>
            <p:ph type="ftr" sz="quarter" idx="11"/>
          </p:nvPr>
        </p:nvSpPr>
        <p:spPr/>
        <p:txBody>
          <a:bodyPr/>
          <a:lstStyle/>
          <a:p>
            <a:endParaRPr lang="en-US">
              <a:solidFill>
                <a:srgbClr val="464653"/>
              </a:solidFill>
            </a:endParaRPr>
          </a:p>
        </p:txBody>
      </p:sp>
      <p:sp>
        <p:nvSpPr>
          <p:cNvPr id="5" name="Slide Number Placeholder 4"/>
          <p:cNvSpPr>
            <a:spLocks noGrp="1"/>
          </p:cNvSpPr>
          <p:nvPr>
            <p:ph type="sldNum" sz="quarter" idx="12"/>
          </p:nvPr>
        </p:nvSpPr>
        <p:spPr/>
        <p:txBody>
          <a:bodyPr/>
          <a:lstStyle/>
          <a:p>
            <a:fld id="{1E61F501-4E7D-41EC-9AF4-F525E7E4B404}" type="slidenum">
              <a:rPr lang="en-US" smtClean="0">
                <a:solidFill>
                  <a:srgbClr val="464653"/>
                </a:solidFill>
              </a:rPr>
              <a:pPr/>
              <a:t>‹#›</a:t>
            </a:fld>
            <a:endParaRPr lang="en-US">
              <a:solidFill>
                <a:srgbClr val="464653"/>
              </a:solidFill>
            </a:endParaRPr>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351671872"/>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B1A13-508F-409A-9E23-54410920837A}" type="datetimeFigureOut">
              <a:rPr lang="en-US" smtClean="0">
                <a:solidFill>
                  <a:srgbClr val="464653"/>
                </a:solidFill>
              </a:rPr>
              <a:pPr/>
              <a:t>9/8/20</a:t>
            </a:fld>
            <a:endParaRPr lang="en-US">
              <a:solidFill>
                <a:srgbClr val="464653"/>
              </a:solidFill>
            </a:endParaRPr>
          </a:p>
        </p:txBody>
      </p:sp>
      <p:sp>
        <p:nvSpPr>
          <p:cNvPr id="3" name="Footer Placeholder 2"/>
          <p:cNvSpPr>
            <a:spLocks noGrp="1"/>
          </p:cNvSpPr>
          <p:nvPr>
            <p:ph type="ftr" sz="quarter" idx="11"/>
          </p:nvPr>
        </p:nvSpPr>
        <p:spPr/>
        <p:txBody>
          <a:bodyPr/>
          <a:lstStyle/>
          <a:p>
            <a:endParaRPr lang="en-US">
              <a:solidFill>
                <a:srgbClr val="464653"/>
              </a:solidFill>
            </a:endParaRPr>
          </a:p>
        </p:txBody>
      </p:sp>
      <p:sp>
        <p:nvSpPr>
          <p:cNvPr id="4" name="Slide Number Placeholder 3"/>
          <p:cNvSpPr>
            <a:spLocks noGrp="1"/>
          </p:cNvSpPr>
          <p:nvPr>
            <p:ph type="sldNum" sz="quarter" idx="12"/>
          </p:nvPr>
        </p:nvSpPr>
        <p:spPr/>
        <p:txBody>
          <a:bodyPr/>
          <a:lstStyle/>
          <a:p>
            <a:fld id="{1E61F501-4E7D-41EC-9AF4-F525E7E4B404}" type="slidenum">
              <a:rPr lang="en-US" smtClean="0">
                <a:solidFill>
                  <a:srgbClr val="464653"/>
                </a:solidFill>
              </a:rPr>
              <a:pPr/>
              <a:t>‹#›</a:t>
            </a:fld>
            <a:endParaRPr lang="en-US">
              <a:solidFill>
                <a:srgbClr val="464653"/>
              </a:solidFill>
            </a:endParaRPr>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2589756339"/>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3A1B1A13-508F-409A-9E23-54410920837A}" type="datetimeFigureOut">
              <a:rPr lang="en-US" smtClean="0">
                <a:solidFill>
                  <a:srgbClr val="464653"/>
                </a:solidFill>
              </a:rPr>
              <a:pPr/>
              <a:t>9/8/20</a:t>
            </a:fld>
            <a:endParaRPr lang="en-US">
              <a:solidFill>
                <a:srgbClr val="464653"/>
              </a:solidFill>
            </a:endParaRPr>
          </a:p>
        </p:txBody>
      </p:sp>
      <p:sp>
        <p:nvSpPr>
          <p:cNvPr id="6" name="Footer Placeholder 5"/>
          <p:cNvSpPr>
            <a:spLocks noGrp="1"/>
          </p:cNvSpPr>
          <p:nvPr>
            <p:ph type="ftr" sz="quarter" idx="11"/>
          </p:nvPr>
        </p:nvSpPr>
        <p:spPr/>
        <p:txBody>
          <a:bodyPr/>
          <a:lstStyle/>
          <a:p>
            <a:endParaRPr lang="en-US">
              <a:solidFill>
                <a:srgbClr val="464653"/>
              </a:solidFill>
            </a:endParaRPr>
          </a:p>
        </p:txBody>
      </p:sp>
      <p:sp>
        <p:nvSpPr>
          <p:cNvPr id="7" name="Slide Number Placeholder 6"/>
          <p:cNvSpPr>
            <a:spLocks noGrp="1"/>
          </p:cNvSpPr>
          <p:nvPr>
            <p:ph type="sldNum" sz="quarter" idx="12"/>
          </p:nvPr>
        </p:nvSpPr>
        <p:spPr/>
        <p:txBody>
          <a:bodyPr/>
          <a:lstStyle/>
          <a:p>
            <a:fld id="{1E61F501-4E7D-41EC-9AF4-F525E7E4B404}" type="slidenum">
              <a:rPr lang="en-US" smtClean="0">
                <a:solidFill>
                  <a:srgbClr val="464653"/>
                </a:solidFill>
              </a:rPr>
              <a:pPr/>
              <a:t>‹#›</a:t>
            </a:fld>
            <a:endParaRPr lang="en-US">
              <a:solidFill>
                <a:srgbClr val="464653"/>
              </a:solidFill>
            </a:endParaRPr>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003610393"/>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3A1B1A13-508F-409A-9E23-54410920837A}" type="datetimeFigureOut">
              <a:rPr lang="en-US" smtClean="0">
                <a:solidFill>
                  <a:srgbClr val="DDE9EC"/>
                </a:solidFill>
              </a:rPr>
              <a:pPr/>
              <a:t>9/8/20</a:t>
            </a:fld>
            <a:endParaRPr lang="en-US">
              <a:solidFill>
                <a:srgbClr val="DDE9EC"/>
              </a:solidFill>
            </a:endParaRPr>
          </a:p>
        </p:txBody>
      </p:sp>
      <p:sp>
        <p:nvSpPr>
          <p:cNvPr id="6" name="Footer Placeholder 5"/>
          <p:cNvSpPr>
            <a:spLocks noGrp="1"/>
          </p:cNvSpPr>
          <p:nvPr>
            <p:ph type="ftr" sz="quarter" idx="11"/>
          </p:nvPr>
        </p:nvSpPr>
        <p:spPr/>
        <p:txBody>
          <a:bodyPr/>
          <a:lstStyle/>
          <a:p>
            <a:endParaRPr lang="en-US">
              <a:solidFill>
                <a:srgbClr val="DDE9EC"/>
              </a:solidFill>
            </a:endParaRPr>
          </a:p>
        </p:txBody>
      </p:sp>
      <p:sp>
        <p:nvSpPr>
          <p:cNvPr id="7" name="Slide Number Placeholder 6"/>
          <p:cNvSpPr>
            <a:spLocks noGrp="1"/>
          </p:cNvSpPr>
          <p:nvPr>
            <p:ph type="sldNum" sz="quarter" idx="12"/>
          </p:nvPr>
        </p:nvSpPr>
        <p:spPr/>
        <p:txBody>
          <a:bodyPr/>
          <a:lstStyle/>
          <a:p>
            <a:fld id="{1E61F501-4E7D-41EC-9AF4-F525E7E4B404}" type="slidenum">
              <a:rPr lang="en-US" smtClean="0">
                <a:solidFill>
                  <a:srgbClr val="DDE9EC"/>
                </a:solidFill>
              </a:rPr>
              <a:pPr/>
              <a:t>‹#›</a:t>
            </a:fld>
            <a:endParaRPr lang="en-US">
              <a:solidFill>
                <a:srgbClr val="DDE9EC"/>
              </a:solidFill>
            </a:endParaRPr>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1166845502"/>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Autofit/>
          </a:bodyPr>
          <a:lstStyle/>
          <a:p>
            <a:r>
              <a:rPr kumimoji="0" lang="en-US" dirty="0"/>
              <a:t>Click to edit Master title style</a:t>
            </a:r>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3A1B1A13-508F-409A-9E23-54410920837A}" type="datetimeFigureOut">
              <a:rPr lang="en-US" smtClean="0">
                <a:solidFill>
                  <a:srgbClr val="464653"/>
                </a:solidFill>
              </a:rPr>
              <a:pPr/>
              <a:t>9/8/20</a:t>
            </a:fld>
            <a:endParaRPr lang="en-US">
              <a:solidFill>
                <a:srgbClr val="464653"/>
              </a:solidFill>
            </a:endParaRPr>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solidFill>
                <a:srgbClr val="464653"/>
              </a:solidFill>
            </a:endParaRPr>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1E61F501-4E7D-41EC-9AF4-F525E7E4B404}" type="slidenum">
              <a:rPr lang="en-US" smtClean="0">
                <a:solidFill>
                  <a:srgbClr val="464653"/>
                </a:solidFill>
              </a:rPr>
              <a:pPr/>
              <a:t>‹#›</a:t>
            </a:fld>
            <a:endParaRPr lang="en-US">
              <a:solidFill>
                <a:srgbClr val="464653"/>
              </a:solidFill>
            </a:endParaRPr>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1859700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txStyles>
    <p:titleStyle>
      <a:lvl1pPr algn="l" rtl="0" eaLnBrk="1" latinLnBrk="0" hangingPunct="1">
        <a:spcBef>
          <a:spcPct val="0"/>
        </a:spcBef>
        <a:buNone/>
        <a:defRPr kumimoji="0" sz="6000" kern="1200">
          <a:solidFill>
            <a:schemeClr val="tx2"/>
          </a:solidFill>
          <a:latin typeface="Franklin Gothic Medium Cond" pitchFamily="34" charset="0"/>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Cambria" pitchFamily="18" charset="0"/>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Cambria" pitchFamily="18" charset="0"/>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Cambria" pitchFamily="18" charset="0"/>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Cambria" pitchFamily="18" charset="0"/>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Cambria" pitchFamily="18" charset="0"/>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hyperlink" Target="https://creativecommons.org/licenses/by/4.0/" TargetMode="External"/><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ontrol" Target="../activeX/activeX2.xml"/><Relationship Id="rId1" Type="http://schemas.openxmlformats.org/officeDocument/2006/relationships/vmlDrawing" Target="../drawings/vmlDrawing2.v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6400" y="188782"/>
            <a:ext cx="5833227" cy="784830"/>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500" dirty="0">
                <a:solidFill>
                  <a:prstClr val="white"/>
                </a:solidFill>
                <a:latin typeface="Impact" pitchFamily="34" charset="0"/>
              </a:rPr>
              <a:t>FIRST FIVE ARE </a:t>
            </a:r>
            <a:r>
              <a:rPr lang="en-US" sz="4500" u="sng" dirty="0">
                <a:solidFill>
                  <a:prstClr val="white"/>
                </a:solidFill>
                <a:latin typeface="Impact" pitchFamily="34" charset="0"/>
              </a:rPr>
              <a:t>SACRED</a:t>
            </a:r>
            <a:r>
              <a:rPr lang="en-US" sz="4500" dirty="0">
                <a:solidFill>
                  <a:prstClr val="white"/>
                </a:solidFill>
                <a:latin typeface="Impact" pitchFamily="34" charset="0"/>
              </a:rPr>
              <a:t>.</a:t>
            </a:r>
          </a:p>
        </p:txBody>
      </p:sp>
      <p:sp>
        <p:nvSpPr>
          <p:cNvPr id="2" name="TextBox 1"/>
          <p:cNvSpPr txBox="1"/>
          <p:nvPr/>
        </p:nvSpPr>
        <p:spPr>
          <a:xfrm>
            <a:off x="2382076" y="2014091"/>
            <a:ext cx="4608448" cy="1077218"/>
          </a:xfrm>
          <a:prstGeom prst="rect">
            <a:avLst/>
          </a:prstGeom>
          <a:noFill/>
        </p:spPr>
        <p:txBody>
          <a:bodyPr wrap="square" rtlCol="0">
            <a:spAutoFit/>
          </a:bodyPr>
          <a:lstStyle/>
          <a:p>
            <a:pPr algn="ctr"/>
            <a:r>
              <a:rPr lang="en-US" sz="3200" dirty="0">
                <a:solidFill>
                  <a:prstClr val="black"/>
                </a:solidFill>
                <a:latin typeface="Cambria" panose="02040503050406030204" pitchFamily="18" charset="0"/>
              </a:rPr>
              <a:t>Review the </a:t>
            </a:r>
            <a:r>
              <a:rPr lang="en-US" sz="3200" b="1" dirty="0">
                <a:solidFill>
                  <a:prstClr val="black"/>
                </a:solidFill>
                <a:latin typeface="Cambria" panose="02040503050406030204" pitchFamily="18" charset="0"/>
              </a:rPr>
              <a:t>IRR Outline </a:t>
            </a:r>
            <a:r>
              <a:rPr lang="en-US" sz="3200" dirty="0">
                <a:solidFill>
                  <a:prstClr val="black"/>
                </a:solidFill>
                <a:latin typeface="Cambria" panose="02040503050406030204" pitchFamily="18" charset="0"/>
              </a:rPr>
              <a:t>for </a:t>
            </a:r>
            <a:r>
              <a:rPr lang="en-US" sz="3200" u="sng" dirty="0">
                <a:solidFill>
                  <a:prstClr val="black"/>
                </a:solidFill>
                <a:latin typeface="Cambria" panose="02040503050406030204" pitchFamily="18" charset="0"/>
              </a:rPr>
              <a:t>3 minutes</a:t>
            </a:r>
            <a:r>
              <a:rPr lang="en-US" sz="3200" dirty="0">
                <a:solidFill>
                  <a:prstClr val="black"/>
                </a:solidFill>
                <a:latin typeface="Cambria" panose="02040503050406030204" pitchFamily="18" charset="0"/>
              </a:rPr>
              <a:t>.</a:t>
            </a:r>
          </a:p>
        </p:txBody>
      </p:sp>
      <p:pic>
        <p:nvPicPr>
          <p:cNvPr id="5" name="Picture 4" descr="A picture containing drawing&#10;&#10;Description automatically generated">
            <a:extLst>
              <a:ext uri="{FF2B5EF4-FFF2-40B4-BE49-F238E27FC236}">
                <a16:creationId xmlns:a16="http://schemas.microsoft.com/office/drawing/2014/main" id="{147A90E8-63AA-4C4D-8AD3-F6FD827E3B0B}"/>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526931" y="1337687"/>
            <a:ext cx="1504950" cy="353695"/>
          </a:xfrm>
          <a:prstGeom prst="rect">
            <a:avLst/>
          </a:prstGeom>
        </p:spPr>
      </p:pic>
      <p:sp>
        <p:nvSpPr>
          <p:cNvPr id="6" name="Rectangle 5">
            <a:extLst>
              <a:ext uri="{FF2B5EF4-FFF2-40B4-BE49-F238E27FC236}">
                <a16:creationId xmlns:a16="http://schemas.microsoft.com/office/drawing/2014/main" id="{86116C58-D610-0746-BA01-EDBD8CC01EA7}"/>
              </a:ext>
            </a:extLst>
          </p:cNvPr>
          <p:cNvSpPr/>
          <p:nvPr/>
        </p:nvSpPr>
        <p:spPr>
          <a:xfrm>
            <a:off x="526931" y="6145998"/>
            <a:ext cx="8166337" cy="523220"/>
          </a:xfrm>
          <a:prstGeom prst="rect">
            <a:avLst/>
          </a:prstGeom>
        </p:spPr>
        <p:txBody>
          <a:bodyPr wrap="square">
            <a:spAutoFit/>
          </a:bodyPr>
          <a:lstStyle/>
          <a:p>
            <a:r>
              <a:rPr lang="en-US" sz="1400" dirty="0"/>
              <a:t>Copyright: Uncommon Schools. Unless otherwise noted, all of the content in this resource is licensed under a </a:t>
            </a:r>
            <a:r>
              <a:rPr lang="en-US" sz="1400" dirty="0">
                <a:hlinkClick r:id="rId6"/>
              </a:rPr>
              <a:t> Creative Commons Attribution International 4.0</a:t>
            </a:r>
            <a:r>
              <a:rPr lang="en-US" sz="1400" dirty="0"/>
              <a:t> (CC BY-NC-SA) license. </a:t>
            </a:r>
          </a:p>
        </p:txBody>
      </p:sp>
    </p:spTree>
    <p:controls>
      <mc:AlternateContent xmlns:mc="http://schemas.openxmlformats.org/markup-compatibility/2006">
        <mc:Choice xmlns:v="urn:schemas-microsoft-com:vml" Requires="v">
          <p:control spid="37899" r:id="rId2" imgW="4800610" imgH="2317705"/>
        </mc:Choice>
        <mc:Fallback>
          <p:control r:id="rId2" imgW="4800610" imgH="2317705">
            <p:pic>
              <p:nvPicPr>
                <p:cNvPr id="3" name="ShockwaveFlash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2971800" y="4038600"/>
                  <a:ext cx="3429000" cy="1752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505916058"/>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a:t>“We must run while others walk.”</a:t>
            </a:r>
          </a:p>
        </p:txBody>
      </p:sp>
      <p:sp>
        <p:nvSpPr>
          <p:cNvPr id="3" name="TextBox 2"/>
          <p:cNvSpPr txBox="1"/>
          <p:nvPr/>
        </p:nvSpPr>
        <p:spPr>
          <a:xfrm>
            <a:off x="457200" y="1219200"/>
            <a:ext cx="4038600" cy="4955203"/>
          </a:xfrm>
          <a:prstGeom prst="rect">
            <a:avLst/>
          </a:prstGeom>
          <a:noFill/>
          <a:ln w="57150">
            <a:solidFill>
              <a:srgbClr val="00B0F0"/>
            </a:solidFill>
          </a:ln>
        </p:spPr>
        <p:txBody>
          <a:bodyPr wrap="square" rtlCol="0">
            <a:spAutoFit/>
          </a:bodyPr>
          <a:lstStyle/>
          <a:p>
            <a:pPr algn="ctr"/>
            <a:r>
              <a:rPr lang="en-US" sz="2800" dirty="0">
                <a:solidFill>
                  <a:prstClr val="black"/>
                </a:solidFill>
                <a:latin typeface="Franklin Gothic Medium Cond" panose="020B0606030402020204" pitchFamily="34" charset="0"/>
              </a:rPr>
              <a:t>OBJECTIVE</a:t>
            </a:r>
          </a:p>
          <a:p>
            <a:endParaRPr lang="en-US" sz="2400" b="1" dirty="0">
              <a:solidFill>
                <a:prstClr val="black"/>
              </a:solidFill>
              <a:latin typeface="Cambria" panose="02040503050406030204" pitchFamily="18" charset="0"/>
            </a:endParaRPr>
          </a:p>
          <a:p>
            <a:r>
              <a:rPr lang="en-US" sz="2400" dirty="0">
                <a:solidFill>
                  <a:prstClr val="black"/>
                </a:solidFill>
                <a:latin typeface="Cambria" panose="02040503050406030204" pitchFamily="18" charset="0"/>
              </a:rPr>
              <a:t>SWBAT outline their Individual Research Report (IRR).</a:t>
            </a:r>
          </a:p>
          <a:p>
            <a:endParaRPr lang="en-US" sz="2400" dirty="0">
              <a:solidFill>
                <a:prstClr val="black"/>
              </a:solidFill>
              <a:latin typeface="Cambria" panose="02040503050406030204" pitchFamily="18" charset="0"/>
            </a:endParaRPr>
          </a:p>
          <a:p>
            <a:endParaRPr lang="en-US" sz="2400" dirty="0">
              <a:solidFill>
                <a:prstClr val="black"/>
              </a:solidFill>
              <a:latin typeface="Cambria" panose="02040503050406030204" pitchFamily="18" charset="0"/>
            </a:endParaRPr>
          </a:p>
          <a:p>
            <a:endParaRPr lang="en-US" sz="2400" dirty="0">
              <a:solidFill>
                <a:prstClr val="black"/>
              </a:solidFill>
              <a:latin typeface="Cambria" panose="02040503050406030204" pitchFamily="18" charset="0"/>
            </a:endParaRPr>
          </a:p>
          <a:p>
            <a:endParaRPr lang="en-US" sz="2400" dirty="0">
              <a:solidFill>
                <a:prstClr val="black"/>
              </a:solidFill>
              <a:latin typeface="Cambria" panose="02040503050406030204" pitchFamily="18" charset="0"/>
            </a:endParaRPr>
          </a:p>
          <a:p>
            <a:endParaRPr lang="en-US" sz="2400" dirty="0">
              <a:solidFill>
                <a:prstClr val="black"/>
              </a:solidFill>
              <a:latin typeface="Cambria" panose="02040503050406030204" pitchFamily="18" charset="0"/>
            </a:endParaRPr>
          </a:p>
          <a:p>
            <a:endParaRPr lang="en-US" sz="2400" dirty="0">
              <a:solidFill>
                <a:prstClr val="black"/>
              </a:solidFill>
              <a:latin typeface="Cambria" panose="02040503050406030204" pitchFamily="18" charset="0"/>
            </a:endParaRPr>
          </a:p>
          <a:p>
            <a:endParaRPr lang="en-US" sz="2400" dirty="0">
              <a:solidFill>
                <a:prstClr val="black"/>
              </a:solidFill>
              <a:latin typeface="Cambria" panose="02040503050406030204" pitchFamily="18" charset="0"/>
            </a:endParaRPr>
          </a:p>
          <a:p>
            <a:endParaRPr lang="en-US" sz="2400" dirty="0">
              <a:solidFill>
                <a:prstClr val="black"/>
              </a:solidFill>
              <a:latin typeface="Cambria" panose="02040503050406030204" pitchFamily="18" charset="0"/>
            </a:endParaRPr>
          </a:p>
        </p:txBody>
      </p:sp>
      <p:sp>
        <p:nvSpPr>
          <p:cNvPr id="4" name="TextBox 3"/>
          <p:cNvSpPr txBox="1"/>
          <p:nvPr/>
        </p:nvSpPr>
        <p:spPr>
          <a:xfrm>
            <a:off x="4648200" y="1219200"/>
            <a:ext cx="4038600" cy="4955203"/>
          </a:xfrm>
          <a:prstGeom prst="rect">
            <a:avLst/>
          </a:prstGeom>
          <a:noFill/>
          <a:ln w="57150">
            <a:solidFill>
              <a:srgbClr val="FFC000"/>
            </a:solidFill>
          </a:ln>
        </p:spPr>
        <p:txBody>
          <a:bodyPr wrap="square" rtlCol="0">
            <a:spAutoFit/>
          </a:bodyPr>
          <a:lstStyle/>
          <a:p>
            <a:pPr algn="ctr"/>
            <a:r>
              <a:rPr lang="en-US" sz="2800" dirty="0">
                <a:solidFill>
                  <a:prstClr val="black"/>
                </a:solidFill>
                <a:latin typeface="Franklin Gothic Medium Cond" panose="020B0606030402020204" pitchFamily="34" charset="0"/>
              </a:rPr>
              <a:t>AGENDA</a:t>
            </a:r>
          </a:p>
          <a:p>
            <a:endParaRPr lang="en-US" sz="2400" b="1" dirty="0">
              <a:solidFill>
                <a:prstClr val="black"/>
              </a:solidFill>
              <a:latin typeface="Cambria" panose="02040503050406030204" pitchFamily="18" charset="0"/>
            </a:endParaRPr>
          </a:p>
          <a:p>
            <a:pPr marL="514350" indent="-514350">
              <a:buFont typeface="+mj-lt"/>
              <a:buAutoNum type="arabicPeriod"/>
            </a:pPr>
            <a:r>
              <a:rPr lang="en-US" sz="2400" dirty="0">
                <a:solidFill>
                  <a:prstClr val="black"/>
                </a:solidFill>
                <a:latin typeface="Cambria" panose="02040503050406030204" pitchFamily="18" charset="0"/>
              </a:rPr>
              <a:t>Outline Work Time</a:t>
            </a:r>
          </a:p>
          <a:p>
            <a:pPr marL="514350" indent="-514350">
              <a:buFont typeface="+mj-lt"/>
              <a:buAutoNum type="arabicPeriod"/>
            </a:pPr>
            <a:endParaRPr lang="en-US" sz="2400" dirty="0">
              <a:solidFill>
                <a:prstClr val="black"/>
              </a:solidFill>
              <a:latin typeface="Cambria" panose="02040503050406030204" pitchFamily="18" charset="0"/>
            </a:endParaRPr>
          </a:p>
          <a:p>
            <a:pPr marL="514350" indent="-514350">
              <a:buFont typeface="+mj-lt"/>
              <a:buAutoNum type="arabicPeriod"/>
            </a:pPr>
            <a:endParaRPr lang="en-US" sz="2400" dirty="0">
              <a:solidFill>
                <a:prstClr val="black"/>
              </a:solidFill>
              <a:latin typeface="Cambria" panose="02040503050406030204" pitchFamily="18" charset="0"/>
            </a:endParaRPr>
          </a:p>
          <a:p>
            <a:pPr marL="514350" indent="-514350">
              <a:buFont typeface="+mj-lt"/>
              <a:buAutoNum type="arabicPeriod"/>
            </a:pPr>
            <a:endParaRPr lang="en-US" sz="2400" dirty="0">
              <a:solidFill>
                <a:prstClr val="black"/>
              </a:solidFill>
              <a:latin typeface="Cambria" panose="02040503050406030204" pitchFamily="18" charset="0"/>
            </a:endParaRPr>
          </a:p>
          <a:p>
            <a:pPr marL="514350" indent="-514350">
              <a:buFont typeface="+mj-lt"/>
              <a:buAutoNum type="arabicPeriod"/>
            </a:pPr>
            <a:endParaRPr lang="en-US" sz="2400" dirty="0">
              <a:solidFill>
                <a:prstClr val="black"/>
              </a:solidFill>
              <a:latin typeface="Cambria" panose="02040503050406030204" pitchFamily="18" charset="0"/>
            </a:endParaRPr>
          </a:p>
          <a:p>
            <a:pPr marL="514350" indent="-514350">
              <a:buFont typeface="+mj-lt"/>
              <a:buAutoNum type="arabicPeriod"/>
            </a:pPr>
            <a:endParaRPr lang="en-US" sz="2400" dirty="0">
              <a:solidFill>
                <a:prstClr val="black"/>
              </a:solidFill>
              <a:latin typeface="Cambria" panose="02040503050406030204" pitchFamily="18" charset="0"/>
            </a:endParaRPr>
          </a:p>
          <a:p>
            <a:endParaRPr lang="en-US" sz="2400" dirty="0">
              <a:solidFill>
                <a:prstClr val="black"/>
              </a:solidFill>
              <a:latin typeface="Cambria" panose="02040503050406030204" pitchFamily="18" charset="0"/>
            </a:endParaRPr>
          </a:p>
          <a:p>
            <a:endParaRPr lang="en-US" sz="2400" dirty="0">
              <a:solidFill>
                <a:prstClr val="black"/>
              </a:solidFill>
              <a:latin typeface="Cambria" panose="02040503050406030204" pitchFamily="18" charset="0"/>
            </a:endParaRPr>
          </a:p>
          <a:p>
            <a:endParaRPr lang="en-US" sz="2400" dirty="0">
              <a:solidFill>
                <a:prstClr val="black"/>
              </a:solidFill>
              <a:latin typeface="Cambria" panose="02040503050406030204" pitchFamily="18" charset="0"/>
            </a:endParaRPr>
          </a:p>
          <a:p>
            <a:endParaRPr lang="en-US" sz="2400" dirty="0">
              <a:solidFill>
                <a:prstClr val="black"/>
              </a:solidFill>
              <a:latin typeface="Cambria" panose="02040503050406030204" pitchFamily="18" charset="0"/>
            </a:endParaRPr>
          </a:p>
          <a:p>
            <a:endParaRPr lang="en-US" sz="2400" dirty="0">
              <a:solidFill>
                <a:prstClr val="black"/>
              </a:solidFill>
              <a:latin typeface="Cambria" panose="02040503050406030204" pitchFamily="18" charset="0"/>
            </a:endParaRPr>
          </a:p>
        </p:txBody>
      </p:sp>
    </p:spTree>
    <p:extLst>
      <p:ext uri="{BB962C8B-B14F-4D97-AF65-F5344CB8AC3E}">
        <p14:creationId xmlns:p14="http://schemas.microsoft.com/office/powerpoint/2010/main" val="37216667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2 Calendar</a:t>
            </a:r>
          </a:p>
        </p:txBody>
      </p:sp>
    </p:spTree>
    <p:extLst>
      <p:ext uri="{BB962C8B-B14F-4D97-AF65-F5344CB8AC3E}">
        <p14:creationId xmlns:p14="http://schemas.microsoft.com/office/powerpoint/2010/main" val="847323762"/>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pic>
        <p:nvPicPr>
          <p:cNvPr id="13314" name="Picture 2" descr="http://www.rackaid.com/wp-content/uploads/iStock_000008674333X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952614"/>
            <a:ext cx="3305175" cy="329565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57200" y="1371600"/>
            <a:ext cx="5715000" cy="707886"/>
          </a:xfrm>
          <a:prstGeom prst="rect">
            <a:avLst/>
          </a:prstGeom>
          <a:noFill/>
        </p:spPr>
        <p:txBody>
          <a:bodyPr wrap="square" rtlCol="0">
            <a:spAutoFit/>
          </a:bodyPr>
          <a:lstStyle/>
          <a:p>
            <a:pPr marL="514350" indent="-514350">
              <a:buFont typeface="+mj-lt"/>
              <a:buAutoNum type="arabicPeriod"/>
            </a:pPr>
            <a:r>
              <a:rPr lang="en-US" sz="4000" dirty="0">
                <a:latin typeface="Franklin Gothic Medium Cond" panose="020B0606030402020204" pitchFamily="34" charset="0"/>
              </a:rPr>
              <a:t>Research Work Time</a:t>
            </a:r>
          </a:p>
        </p:txBody>
      </p:sp>
      <p:sp>
        <p:nvSpPr>
          <p:cNvPr id="7" name="Rectangle 6"/>
          <p:cNvSpPr/>
          <p:nvPr/>
        </p:nvSpPr>
        <p:spPr>
          <a:xfrm>
            <a:off x="324563" y="1371600"/>
            <a:ext cx="8610600" cy="809962"/>
          </a:xfrm>
          <a:prstGeom prst="rect">
            <a:avLst/>
          </a:prstGeom>
          <a:solidFill>
            <a:srgbClr val="FFFF00">
              <a:alpha val="2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1360392"/>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PT1 Progress Check</a:t>
            </a:r>
          </a:p>
        </p:txBody>
      </p:sp>
      <p:graphicFrame>
        <p:nvGraphicFramePr>
          <p:cNvPr id="3" name="Table 2"/>
          <p:cNvGraphicFramePr>
            <a:graphicFrameLocks noGrp="1"/>
          </p:cNvGraphicFramePr>
          <p:nvPr>
            <p:extLst>
              <p:ext uri="{D42A27DB-BD31-4B8C-83A1-F6EECF244321}">
                <p14:modId xmlns:p14="http://schemas.microsoft.com/office/powerpoint/2010/main" val="2139631608"/>
              </p:ext>
            </p:extLst>
          </p:nvPr>
        </p:nvGraphicFramePr>
        <p:xfrm>
          <a:off x="381000" y="1397000"/>
          <a:ext cx="8305800" cy="4329942"/>
        </p:xfrm>
        <a:graphic>
          <a:graphicData uri="http://schemas.openxmlformats.org/drawingml/2006/table">
            <a:tbl>
              <a:tblPr firstRow="1" bandRow="1">
                <a:tableStyleId>{5C22544A-7EE6-4342-B048-85BDC9FD1C3A}</a:tableStyleId>
              </a:tblPr>
              <a:tblGrid>
                <a:gridCol w="2768600">
                  <a:extLst>
                    <a:ext uri="{9D8B030D-6E8A-4147-A177-3AD203B41FA5}">
                      <a16:colId xmlns:a16="http://schemas.microsoft.com/office/drawing/2014/main" val="20000"/>
                    </a:ext>
                  </a:extLst>
                </a:gridCol>
                <a:gridCol w="2768600">
                  <a:extLst>
                    <a:ext uri="{9D8B030D-6E8A-4147-A177-3AD203B41FA5}">
                      <a16:colId xmlns:a16="http://schemas.microsoft.com/office/drawing/2014/main" val="20001"/>
                    </a:ext>
                  </a:extLst>
                </a:gridCol>
                <a:gridCol w="2768600">
                  <a:extLst>
                    <a:ext uri="{9D8B030D-6E8A-4147-A177-3AD203B41FA5}">
                      <a16:colId xmlns:a16="http://schemas.microsoft.com/office/drawing/2014/main" val="20002"/>
                    </a:ext>
                  </a:extLst>
                </a:gridCol>
              </a:tblGrid>
              <a:tr h="508000">
                <a:tc>
                  <a:txBody>
                    <a:bodyPr/>
                    <a:lstStyle/>
                    <a:p>
                      <a:pPr algn="ctr"/>
                      <a:r>
                        <a:rPr lang="en-US" sz="2800" b="1" dirty="0">
                          <a:latin typeface="Franklin Gothic Book" panose="020B0503020102020204" pitchFamily="34" charset="0"/>
                        </a:rPr>
                        <a:t>On Track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2800" b="1" dirty="0">
                          <a:solidFill>
                            <a:schemeClr val="tx1"/>
                          </a:solidFill>
                          <a:latin typeface="Franklin Gothic Book" panose="020B0503020102020204" pitchFamily="34" charset="0"/>
                        </a:rPr>
                        <a:t>Almost There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800" b="1" dirty="0">
                          <a:latin typeface="Franklin Gothic Book" panose="020B0503020102020204" pitchFamily="34" charset="0"/>
                        </a:rPr>
                        <a:t>Off-Track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000"/>
                  </a:ext>
                </a:extLst>
              </a:tr>
              <a:tr h="3811782">
                <a:tc>
                  <a:txBody>
                    <a:bodyPr/>
                    <a:lstStyle/>
                    <a:p>
                      <a:pPr algn="ctr"/>
                      <a:endParaRPr lang="en-US" sz="2800" b="1" baseline="0" dirty="0">
                        <a:solidFill>
                          <a:schemeClr val="tx1"/>
                        </a:solidFill>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800" b="1" dirty="0">
                        <a:solidFill>
                          <a:schemeClr val="tx1"/>
                        </a:solidFill>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800" b="1" dirty="0">
                        <a:solidFill>
                          <a:schemeClr val="tx1"/>
                        </a:solidFill>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8321893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IRR Outline</a:t>
            </a:r>
          </a:p>
        </p:txBody>
      </p:sp>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95400"/>
            <a:ext cx="3143250"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6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3850" y="2057400"/>
            <a:ext cx="4686300"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52400" y="5954910"/>
            <a:ext cx="3981450" cy="584775"/>
          </a:xfrm>
          <a:prstGeom prst="rect">
            <a:avLst/>
          </a:prstGeom>
          <a:solidFill>
            <a:srgbClr val="FFFF00"/>
          </a:solidFill>
        </p:spPr>
        <p:txBody>
          <a:bodyPr wrap="square" rtlCol="0">
            <a:spAutoFit/>
          </a:bodyPr>
          <a:lstStyle/>
          <a:p>
            <a:pPr algn="ctr"/>
            <a:r>
              <a:rPr lang="en-US" sz="3200" b="1" dirty="0">
                <a:latin typeface="Franklin Gothic Book" panose="020B0503020102020204" pitchFamily="34" charset="0"/>
              </a:rPr>
              <a:t>Finished the outline</a:t>
            </a:r>
          </a:p>
        </p:txBody>
      </p:sp>
      <p:sp>
        <p:nvSpPr>
          <p:cNvPr id="6" name="TextBox 5"/>
          <p:cNvSpPr txBox="1"/>
          <p:nvPr/>
        </p:nvSpPr>
        <p:spPr>
          <a:xfrm>
            <a:off x="4343400" y="5181600"/>
            <a:ext cx="4267199" cy="584775"/>
          </a:xfrm>
          <a:prstGeom prst="rect">
            <a:avLst/>
          </a:prstGeom>
          <a:solidFill>
            <a:srgbClr val="FFFF00"/>
          </a:solidFill>
        </p:spPr>
        <p:txBody>
          <a:bodyPr wrap="square" rtlCol="0">
            <a:spAutoFit/>
          </a:bodyPr>
          <a:lstStyle/>
          <a:p>
            <a:pPr algn="ctr"/>
            <a:r>
              <a:rPr lang="en-US" sz="3200" b="1" dirty="0">
                <a:latin typeface="Franklin Gothic Book" panose="020B0503020102020204" pitchFamily="34" charset="0"/>
              </a:rPr>
              <a:t>Didn’t finish the outline</a:t>
            </a:r>
          </a:p>
        </p:txBody>
      </p:sp>
    </p:spTree>
    <p:extLst>
      <p:ext uri="{BB962C8B-B14F-4D97-AF65-F5344CB8AC3E}">
        <p14:creationId xmlns:p14="http://schemas.microsoft.com/office/powerpoint/2010/main" val="10666313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fade">
                                      <p:cBhvr>
                                        <p:cTn id="7" dur="500"/>
                                        <p:tgtEl>
                                          <p:spTgt spid="409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63"/>
                                        </p:tgtEl>
                                        <p:attrNameLst>
                                          <p:attrName>style.visibility</p:attrName>
                                        </p:attrNameLst>
                                      </p:cBhvr>
                                      <p:to>
                                        <p:strVal val="visible"/>
                                      </p:to>
                                    </p:set>
                                    <p:animEffect transition="in" filter="fade">
                                      <p:cBhvr>
                                        <p:cTn id="12" dur="500"/>
                                        <p:tgtEl>
                                          <p:spTgt spid="4096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IRR Work Time</a:t>
            </a:r>
          </a:p>
        </p:txBody>
      </p:sp>
      <p:sp>
        <p:nvSpPr>
          <p:cNvPr id="3" name="TextBox 2"/>
          <p:cNvSpPr txBox="1"/>
          <p:nvPr/>
        </p:nvSpPr>
        <p:spPr>
          <a:xfrm>
            <a:off x="5486400" y="1371600"/>
            <a:ext cx="3142032" cy="1815882"/>
          </a:xfrm>
          <a:prstGeom prst="rect">
            <a:avLst/>
          </a:prstGeom>
          <a:solidFill>
            <a:srgbClr val="0070C0"/>
          </a:solidFill>
          <a:ln>
            <a:solidFill>
              <a:schemeClr val="tx1"/>
            </a:solidFill>
          </a:ln>
        </p:spPr>
        <p:txBody>
          <a:bodyPr wrap="square" rtlCol="0">
            <a:spAutoFit/>
          </a:bodyPr>
          <a:lstStyle/>
          <a:p>
            <a:pPr algn="ctr"/>
            <a:r>
              <a:rPr lang="en-US" sz="2800" u="sng" dirty="0">
                <a:solidFill>
                  <a:srgbClr val="FFFF00"/>
                </a:solidFill>
                <a:latin typeface="Franklin Gothic Medium Cond" panose="020B0606030402020204" pitchFamily="34" charset="0"/>
              </a:rPr>
              <a:t>Daily Progress Goal</a:t>
            </a:r>
            <a:endParaRPr lang="en-US" sz="2800" dirty="0">
              <a:solidFill>
                <a:srgbClr val="FFFF00"/>
              </a:solidFill>
              <a:latin typeface="Franklin Gothic Medium Cond" panose="020B0606030402020204" pitchFamily="34" charset="0"/>
            </a:endParaRPr>
          </a:p>
          <a:p>
            <a:pPr algn="ctr"/>
            <a:endParaRPr lang="en-US" sz="2800" dirty="0">
              <a:solidFill>
                <a:schemeClr val="bg1"/>
              </a:solidFill>
              <a:latin typeface="Franklin Gothic Medium Cond" panose="020B0606030402020204" pitchFamily="34" charset="0"/>
            </a:endParaRPr>
          </a:p>
          <a:p>
            <a:pPr algn="ctr"/>
            <a:r>
              <a:rPr lang="en-US" sz="3600" dirty="0">
                <a:solidFill>
                  <a:schemeClr val="bg1"/>
                </a:solidFill>
                <a:latin typeface="Franklin Gothic Medium Cond" panose="020B0606030402020204" pitchFamily="34" charset="0"/>
              </a:rPr>
              <a:t>IRR Outline</a:t>
            </a:r>
          </a:p>
          <a:p>
            <a:pPr algn="ctr"/>
            <a:endParaRPr lang="en-US" sz="2000" dirty="0">
              <a:solidFill>
                <a:schemeClr val="bg1"/>
              </a:solidFill>
              <a:latin typeface="Franklin Gothic Medium Cond" panose="020B0606030402020204" pitchFamily="34" charset="0"/>
            </a:endParaRPr>
          </a:p>
        </p:txBody>
      </p:sp>
      <p:sp>
        <p:nvSpPr>
          <p:cNvPr id="5" name="TextBox 4"/>
          <p:cNvSpPr txBox="1"/>
          <p:nvPr/>
        </p:nvSpPr>
        <p:spPr>
          <a:xfrm>
            <a:off x="381000" y="1389251"/>
            <a:ext cx="5029200" cy="4524315"/>
          </a:xfrm>
          <a:prstGeom prst="rect">
            <a:avLst/>
          </a:prstGeom>
          <a:noFill/>
        </p:spPr>
        <p:txBody>
          <a:bodyPr wrap="square" rtlCol="0">
            <a:spAutoFit/>
          </a:bodyPr>
          <a:lstStyle/>
          <a:p>
            <a:pPr marL="457200" indent="-457200">
              <a:buFont typeface="Arial" panose="020B0604020202020204" pitchFamily="34" charset="0"/>
              <a:buChar char="•"/>
            </a:pPr>
            <a:r>
              <a:rPr lang="en-US" sz="2400" b="1" dirty="0">
                <a:solidFill>
                  <a:srgbClr val="00B050"/>
                </a:solidFill>
                <a:latin typeface="Cambria" panose="02040503050406030204" pitchFamily="18" charset="0"/>
              </a:rPr>
              <a:t>Use all sources from your Source Tracker. </a:t>
            </a:r>
            <a:r>
              <a:rPr lang="en-US" sz="2400" dirty="0">
                <a:solidFill>
                  <a:prstClr val="black"/>
                </a:solidFill>
                <a:latin typeface="Cambria" panose="02040503050406030204" pitchFamily="18" charset="0"/>
              </a:rPr>
              <a:t>Find more if needed!</a:t>
            </a:r>
          </a:p>
          <a:p>
            <a:pPr marL="457200" indent="-457200">
              <a:buFont typeface="Arial" panose="020B0604020202020204" pitchFamily="34" charset="0"/>
              <a:buChar char="•"/>
            </a:pPr>
            <a:endParaRPr lang="en-US" sz="2400" dirty="0">
              <a:solidFill>
                <a:prstClr val="black"/>
              </a:solidFill>
              <a:latin typeface="Cambria" panose="02040503050406030204" pitchFamily="18" charset="0"/>
            </a:endParaRPr>
          </a:p>
          <a:p>
            <a:pPr marL="457200" indent="-457200">
              <a:buFont typeface="Arial" panose="020B0604020202020204" pitchFamily="34" charset="0"/>
              <a:buChar char="•"/>
            </a:pPr>
            <a:r>
              <a:rPr lang="en-US" sz="2400" b="1" dirty="0">
                <a:solidFill>
                  <a:srgbClr val="0070C0"/>
                </a:solidFill>
                <a:latin typeface="Cambria" panose="02040503050406030204" pitchFamily="18" charset="0"/>
              </a:rPr>
              <a:t>Report on the debate. </a:t>
            </a:r>
            <a:r>
              <a:rPr lang="en-US" sz="2400" dirty="0">
                <a:solidFill>
                  <a:prstClr val="black"/>
                </a:solidFill>
                <a:latin typeface="Cambria" panose="02040503050406030204" pitchFamily="18" charset="0"/>
              </a:rPr>
              <a:t>What do different people believe about your topic and why?</a:t>
            </a:r>
          </a:p>
          <a:p>
            <a:pPr marL="457200" indent="-457200">
              <a:buFont typeface="Arial" panose="020B0604020202020204" pitchFamily="34" charset="0"/>
              <a:buChar char="•"/>
            </a:pPr>
            <a:endParaRPr lang="en-US" sz="2400" dirty="0">
              <a:solidFill>
                <a:prstClr val="black"/>
              </a:solidFill>
              <a:latin typeface="Cambria" panose="02040503050406030204" pitchFamily="18" charset="0"/>
            </a:endParaRPr>
          </a:p>
          <a:p>
            <a:pPr marL="457200" indent="-457200">
              <a:buFont typeface="Arial" panose="020B0604020202020204" pitchFamily="34" charset="0"/>
              <a:buChar char="•"/>
            </a:pPr>
            <a:r>
              <a:rPr lang="en-US" sz="2400" b="1" dirty="0">
                <a:solidFill>
                  <a:srgbClr val="C00000"/>
                </a:solidFill>
                <a:latin typeface="Cambria" panose="02040503050406030204" pitchFamily="18" charset="0"/>
              </a:rPr>
              <a:t>Determine the central tension </a:t>
            </a:r>
            <a:r>
              <a:rPr lang="en-US" sz="2400" dirty="0">
                <a:solidFill>
                  <a:prstClr val="black"/>
                </a:solidFill>
                <a:latin typeface="Cambria" panose="02040503050406030204" pitchFamily="18" charset="0"/>
              </a:rPr>
              <a:t>of your topic. Why is this a persistent challenge? What is the major obstacle?</a:t>
            </a:r>
          </a:p>
        </p:txBody>
      </p:sp>
    </p:spTree>
    <p:controls>
      <mc:AlternateContent xmlns:mc="http://schemas.openxmlformats.org/markup-compatibility/2006">
        <mc:Choice xmlns:v="urn:schemas-microsoft-com:vml" Requires="v">
          <p:control spid="38917" r:id="rId2" imgW="4800610" imgH="2317705"/>
        </mc:Choice>
        <mc:Fallback>
          <p:control r:id="rId2" imgW="4800610" imgH="2317705">
            <p:pic>
              <p:nvPicPr>
                <p:cNvPr id="4" name="ShockwaveFlash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3733800"/>
                  <a:ext cx="3429000" cy="1752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77652007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929E5-AD6B-B646-B3DA-ADCABBFC79AA}"/>
              </a:ext>
            </a:extLst>
          </p:cNvPr>
          <p:cNvSpPr>
            <a:spLocks noGrp="1"/>
          </p:cNvSpPr>
          <p:nvPr>
            <p:ph type="title"/>
          </p:nvPr>
        </p:nvSpPr>
        <p:spPr/>
        <p:txBody>
          <a:bodyPr/>
          <a:lstStyle/>
          <a:p>
            <a:r>
              <a:rPr lang="en-US" dirty="0"/>
              <a:t>Endnote</a:t>
            </a:r>
          </a:p>
        </p:txBody>
      </p:sp>
      <p:sp>
        <p:nvSpPr>
          <p:cNvPr id="3" name="TextBox 2">
            <a:extLst>
              <a:ext uri="{FF2B5EF4-FFF2-40B4-BE49-F238E27FC236}">
                <a16:creationId xmlns:a16="http://schemas.microsoft.com/office/drawing/2014/main" id="{F91B7B73-EADB-6544-9483-DBDEE29669D1}"/>
              </a:ext>
            </a:extLst>
          </p:cNvPr>
          <p:cNvSpPr txBox="1"/>
          <p:nvPr/>
        </p:nvSpPr>
        <p:spPr>
          <a:xfrm>
            <a:off x="433466" y="1595976"/>
            <a:ext cx="7696200" cy="1754326"/>
          </a:xfrm>
          <a:prstGeom prst="rect">
            <a:avLst/>
          </a:prstGeom>
          <a:noFill/>
        </p:spPr>
        <p:txBody>
          <a:bodyPr wrap="square" rtlCol="0">
            <a:spAutoFit/>
          </a:bodyPr>
          <a:lstStyle/>
          <a:p>
            <a:r>
              <a:rPr lang="en-US" dirty="0"/>
              <a:t>Author and Source Unknown. Uncommon Schools does not own the copyright for images used in this presentation and claims no copyright in this material. The material is being used exclusively for non-profit educational purposes under fair use principles in U.S. Copyright law. The user should make the judgment about whether this material may be used under fair use/fair dealing permissions in the user’s country. </a:t>
            </a:r>
          </a:p>
        </p:txBody>
      </p:sp>
    </p:spTree>
    <p:extLst>
      <p:ext uri="{BB962C8B-B14F-4D97-AF65-F5344CB8AC3E}">
        <p14:creationId xmlns:p14="http://schemas.microsoft.com/office/powerpoint/2010/main" val="1355513008"/>
      </p:ext>
    </p:extLst>
  </p:cSld>
  <p:clrMapOvr>
    <a:masterClrMapping/>
  </p:clrMapOvr>
  <p:transition spd="slow">
    <p:push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2326</TotalTime>
  <Words>228</Words>
  <Application>Microsoft Macintosh PowerPoint</Application>
  <PresentationFormat>On-screen Show (4:3)</PresentationFormat>
  <Paragraphs>50</Paragraphs>
  <Slides>8</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vt:i4>
      </vt:variant>
    </vt:vector>
  </HeadingPairs>
  <TitlesOfParts>
    <vt:vector size="19" baseType="lpstr">
      <vt:lpstr>Arial</vt:lpstr>
      <vt:lpstr>Bookman Old Style</vt:lpstr>
      <vt:lpstr>Calibri</vt:lpstr>
      <vt:lpstr>Cambria</vt:lpstr>
      <vt:lpstr>Franklin Gothic Book</vt:lpstr>
      <vt:lpstr>Franklin Gothic Medium Cond</vt:lpstr>
      <vt:lpstr>Gill Sans MT</vt:lpstr>
      <vt:lpstr>Impact</vt:lpstr>
      <vt:lpstr>Wingdings</vt:lpstr>
      <vt:lpstr>Wingdings 3</vt:lpstr>
      <vt:lpstr>Origin</vt:lpstr>
      <vt:lpstr>PowerPoint Presentation</vt:lpstr>
      <vt:lpstr>“We must run while others walk.”</vt:lpstr>
      <vt:lpstr>Unit 2 Calendar</vt:lpstr>
      <vt:lpstr>Agenda</vt:lpstr>
      <vt:lpstr>PT1 Progress Check</vt:lpstr>
      <vt:lpstr>The IRR Outline</vt:lpstr>
      <vt:lpstr>IRR Work Time</vt:lpstr>
      <vt:lpstr>Endnote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Begin your Do Now silently.</dc:title>
  <dc:creator>Erica Lim</dc:creator>
  <cp:lastModifiedBy>Leah Reinert</cp:lastModifiedBy>
  <cp:revision>125</cp:revision>
  <dcterms:created xsi:type="dcterms:W3CDTF">2014-08-11T23:49:27Z</dcterms:created>
  <dcterms:modified xsi:type="dcterms:W3CDTF">2020-09-09T02:58:27Z</dcterms:modified>
</cp:coreProperties>
</file>