
<file path=[Content_Types].xml><?xml version="1.0" encoding="utf-8"?>
<Types xmlns="http://schemas.openxmlformats.org/package/2006/content-types">
  <Default Extension="bin" ContentType="application/vnd.ms-office.activeX"/>
  <Default Extension="gif" ContentType="image/gi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activeX/activeX1.xml" ContentType="application/vnd.ms-office.activeX+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5" r:id="rId3"/>
  </p:sldMasterIdLst>
  <p:notesMasterIdLst>
    <p:notesMasterId r:id="rId20"/>
  </p:notesMasterIdLst>
  <p:sldIdLst>
    <p:sldId id="303" r:id="rId4"/>
    <p:sldId id="300" r:id="rId5"/>
    <p:sldId id="302" r:id="rId6"/>
    <p:sldId id="308" r:id="rId7"/>
    <p:sldId id="309" r:id="rId8"/>
    <p:sldId id="306" r:id="rId9"/>
    <p:sldId id="310" r:id="rId10"/>
    <p:sldId id="315" r:id="rId11"/>
    <p:sldId id="316" r:id="rId12"/>
    <p:sldId id="317" r:id="rId13"/>
    <p:sldId id="318" r:id="rId14"/>
    <p:sldId id="320" r:id="rId15"/>
    <p:sldId id="319" r:id="rId16"/>
    <p:sldId id="339" r:id="rId17"/>
    <p:sldId id="307" r:id="rId18"/>
    <p:sldId id="340" r:id="rId1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82190" autoAdjust="0"/>
  </p:normalViewPr>
  <p:slideViewPr>
    <p:cSldViewPr>
      <p:cViewPr varScale="1">
        <p:scale>
          <a:sx n="85" d="100"/>
          <a:sy n="85" d="100"/>
        </p:scale>
        <p:origin x="1864" y="17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1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FD9239A-86A1-4BF0-91EB-5ED1F63D34B3}" type="datetimeFigureOut">
              <a:rPr lang="en-US" smtClean="0"/>
              <a:t>9/4/20</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5D94440F-1EFE-4B39-B623-C15173927D07}" type="slidenum">
              <a:rPr lang="en-US" smtClean="0"/>
              <a:t>‹#›</a:t>
            </a:fld>
            <a:endParaRPr lang="en-US"/>
          </a:p>
        </p:txBody>
      </p:sp>
    </p:spTree>
    <p:extLst>
      <p:ext uri="{BB962C8B-B14F-4D97-AF65-F5344CB8AC3E}">
        <p14:creationId xmlns:p14="http://schemas.microsoft.com/office/powerpoint/2010/main" val="28459774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7077D41B-DB4C-4B8A-B11D-BF5D1AB194C4}"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13376692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E2CEB1-01B0-452A-84AB-987A87A44B8F}"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7532160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E2CEB1-01B0-452A-84AB-987A87A44B8F}" type="slidenum">
              <a:rPr lang="en-US" smtClean="0"/>
              <a:t>3</a:t>
            </a:fld>
            <a:endParaRPr lang="en-US"/>
          </a:p>
        </p:txBody>
      </p:sp>
    </p:spTree>
    <p:extLst>
      <p:ext uri="{BB962C8B-B14F-4D97-AF65-F5344CB8AC3E}">
        <p14:creationId xmlns:p14="http://schemas.microsoft.com/office/powerpoint/2010/main" val="4241134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57066" indent="-291179">
              <a:defRPr sz="2400">
                <a:solidFill>
                  <a:schemeClr val="tx1"/>
                </a:solidFill>
                <a:latin typeface="Times" charset="0"/>
                <a:ea typeface="ＭＳ Ｐゴシック" charset="0"/>
              </a:defRPr>
            </a:lvl2pPr>
            <a:lvl3pPr marL="1164717" indent="-232943">
              <a:defRPr sz="2400">
                <a:solidFill>
                  <a:schemeClr val="tx1"/>
                </a:solidFill>
                <a:latin typeface="Times" charset="0"/>
                <a:ea typeface="ＭＳ Ｐゴシック" charset="0"/>
              </a:defRPr>
            </a:lvl3pPr>
            <a:lvl4pPr marL="1630604" indent="-232943">
              <a:defRPr sz="2400">
                <a:solidFill>
                  <a:schemeClr val="tx1"/>
                </a:solidFill>
                <a:latin typeface="Times" charset="0"/>
                <a:ea typeface="ＭＳ Ｐゴシック" charset="0"/>
              </a:defRPr>
            </a:lvl4pPr>
            <a:lvl5pPr marL="2096491" indent="-232943">
              <a:defRPr sz="2400">
                <a:solidFill>
                  <a:schemeClr val="tx1"/>
                </a:solidFill>
                <a:latin typeface="Times" charset="0"/>
                <a:ea typeface="ＭＳ Ｐゴシック" charset="0"/>
              </a:defRPr>
            </a:lvl5pPr>
            <a:lvl6pPr marL="2562377" indent="-232943" eaLnBrk="0" fontAlgn="base" hangingPunct="0">
              <a:spcBef>
                <a:spcPct val="0"/>
              </a:spcBef>
              <a:spcAft>
                <a:spcPct val="0"/>
              </a:spcAft>
              <a:defRPr sz="2400">
                <a:solidFill>
                  <a:schemeClr val="tx1"/>
                </a:solidFill>
                <a:latin typeface="Times" charset="0"/>
                <a:ea typeface="ＭＳ Ｐゴシック" charset="0"/>
              </a:defRPr>
            </a:lvl6pPr>
            <a:lvl7pPr marL="3028264" indent="-232943" eaLnBrk="0" fontAlgn="base" hangingPunct="0">
              <a:spcBef>
                <a:spcPct val="0"/>
              </a:spcBef>
              <a:spcAft>
                <a:spcPct val="0"/>
              </a:spcAft>
              <a:defRPr sz="2400">
                <a:solidFill>
                  <a:schemeClr val="tx1"/>
                </a:solidFill>
                <a:latin typeface="Times" charset="0"/>
                <a:ea typeface="ＭＳ Ｐゴシック" charset="0"/>
              </a:defRPr>
            </a:lvl7pPr>
            <a:lvl8pPr marL="3494151" indent="-232943" eaLnBrk="0" fontAlgn="base" hangingPunct="0">
              <a:spcBef>
                <a:spcPct val="0"/>
              </a:spcBef>
              <a:spcAft>
                <a:spcPct val="0"/>
              </a:spcAft>
              <a:defRPr sz="2400">
                <a:solidFill>
                  <a:schemeClr val="tx1"/>
                </a:solidFill>
                <a:latin typeface="Times" charset="0"/>
                <a:ea typeface="ＭＳ Ｐゴシック" charset="0"/>
              </a:defRPr>
            </a:lvl8pPr>
            <a:lvl9pPr marL="3960038" indent="-232943" eaLnBrk="0" fontAlgn="base" hangingPunct="0">
              <a:spcBef>
                <a:spcPct val="0"/>
              </a:spcBef>
              <a:spcAft>
                <a:spcPct val="0"/>
              </a:spcAft>
              <a:defRPr sz="2400">
                <a:solidFill>
                  <a:schemeClr val="tx1"/>
                </a:solidFill>
                <a:latin typeface="Times" charset="0"/>
                <a:ea typeface="ＭＳ Ｐゴシック" charset="0"/>
              </a:defRPr>
            </a:lvl9pPr>
          </a:lstStyle>
          <a:p>
            <a:fld id="{FE8123E7-B570-604B-8C98-A883B0B575CE}" type="slidenum">
              <a:rPr lang="en-US" sz="1200">
                <a:solidFill>
                  <a:srgbClr val="000000"/>
                </a:solidFill>
              </a:rPr>
              <a:pPr/>
              <a:t>5</a:t>
            </a:fld>
            <a:endParaRPr lang="en-US" sz="1200">
              <a:solidFill>
                <a:srgbClr val="000000"/>
              </a:solidFill>
            </a:endParaRPr>
          </a:p>
        </p:txBody>
      </p:sp>
      <p:sp>
        <p:nvSpPr>
          <p:cNvPr id="17410" name="Rectangle 2"/>
          <p:cNvSpPr>
            <a:spLocks noGrp="1" noRot="1" noChangeAspect="1" noChangeArrowheads="1" noTextEdit="1"/>
          </p:cNvSpPr>
          <p:nvPr>
            <p:ph type="sldImg"/>
          </p:nvPr>
        </p:nvSpPr>
        <p:spPr>
          <a:xfrm>
            <a:off x="1181100" y="696913"/>
            <a:ext cx="4648200" cy="3486150"/>
          </a:xfrm>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charset="0"/>
              <a:ea typeface="ＭＳ Ｐゴシック" charset="0"/>
              <a:cs typeface="ＭＳ Ｐゴシック" charset="0"/>
            </a:endParaRPr>
          </a:p>
        </p:txBody>
      </p:sp>
    </p:spTree>
    <p:extLst>
      <p:ext uri="{BB962C8B-B14F-4D97-AF65-F5344CB8AC3E}">
        <p14:creationId xmlns:p14="http://schemas.microsoft.com/office/powerpoint/2010/main" val="13712027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E2CEB1-01B0-452A-84AB-987A87A44B8F}" type="slidenum">
              <a:rPr lang="en-US" smtClean="0"/>
              <a:t>6</a:t>
            </a:fld>
            <a:endParaRPr lang="en-US"/>
          </a:p>
        </p:txBody>
      </p:sp>
    </p:spTree>
    <p:extLst>
      <p:ext uri="{BB962C8B-B14F-4D97-AF65-F5344CB8AC3E}">
        <p14:creationId xmlns:p14="http://schemas.microsoft.com/office/powerpoint/2010/main" val="42411348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E2CEB1-01B0-452A-84AB-987A87A44B8F}" type="slidenum">
              <a:rPr lang="en-US" smtClean="0"/>
              <a:t>15</a:t>
            </a:fld>
            <a:endParaRPr lang="en-US"/>
          </a:p>
        </p:txBody>
      </p:sp>
    </p:spTree>
    <p:extLst>
      <p:ext uri="{BB962C8B-B14F-4D97-AF65-F5344CB8AC3E}">
        <p14:creationId xmlns:p14="http://schemas.microsoft.com/office/powerpoint/2010/main" val="42411348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a:t>Click to edit Master title style</a:t>
            </a:r>
          </a:p>
        </p:txBody>
      </p:sp>
      <p:sp>
        <p:nvSpPr>
          <p:cNvPr id="9" name="Subtitle 8"/>
          <p:cNvSpPr>
            <a:spLocks noGrp="1"/>
          </p:cNvSpPr>
          <p:nvPr>
            <p:ph type="subTitle" idx="1"/>
          </p:nvPr>
        </p:nvSpPr>
        <p:spPr>
          <a:xfrm>
            <a:off x="1219200" y="5124451"/>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fld id="{3A1B1A13-508F-409A-9E23-54410920837A}" type="datetimeFigureOut">
              <a:rPr lang="en-US" smtClean="0">
                <a:solidFill>
                  <a:srgbClr val="464653"/>
                </a:solidFill>
              </a:rPr>
              <a:pPr/>
              <a:t>9/4/20</a:t>
            </a:fld>
            <a:endParaRPr lang="en-US">
              <a:solidFill>
                <a:srgbClr val="464653"/>
              </a:solidFill>
            </a:endParaRPr>
          </a:p>
        </p:txBody>
      </p:sp>
      <p:sp>
        <p:nvSpPr>
          <p:cNvPr id="17" name="Footer Placeholder 16"/>
          <p:cNvSpPr>
            <a:spLocks noGrp="1"/>
          </p:cNvSpPr>
          <p:nvPr>
            <p:ph type="ftr" sz="quarter" idx="11"/>
          </p:nvPr>
        </p:nvSpPr>
        <p:spPr>
          <a:xfrm>
            <a:off x="2898648" y="6355080"/>
            <a:ext cx="3474720" cy="365760"/>
          </a:xfrm>
        </p:spPr>
        <p:txBody>
          <a:bodyPr/>
          <a:lstStyle/>
          <a:p>
            <a:endParaRPr lang="en-US">
              <a:solidFill>
                <a:srgbClr val="464653"/>
              </a:solidFill>
            </a:endParaRPr>
          </a:p>
        </p:txBody>
      </p:sp>
      <p:sp>
        <p:nvSpPr>
          <p:cNvPr id="29" name="Slide Number Placeholder 28"/>
          <p:cNvSpPr>
            <a:spLocks noGrp="1"/>
          </p:cNvSpPr>
          <p:nvPr>
            <p:ph type="sldNum" sz="quarter" idx="12"/>
          </p:nvPr>
        </p:nvSpPr>
        <p:spPr>
          <a:xfrm>
            <a:off x="1216152" y="6355080"/>
            <a:ext cx="1219200" cy="365760"/>
          </a:xfrm>
        </p:spPr>
        <p:txBody>
          <a:bodyPr/>
          <a:lstStyle/>
          <a:p>
            <a:fld id="{1E61F501-4E7D-41EC-9AF4-F525E7E4B404}" type="slidenum">
              <a:rPr lang="en-US" smtClean="0">
                <a:solidFill>
                  <a:srgbClr val="464653"/>
                </a:solidFill>
              </a:rPr>
              <a:pPr/>
              <a:t>‹#›</a:t>
            </a:fld>
            <a:endParaRPr lang="en-US">
              <a:solidFill>
                <a:srgbClr val="464653"/>
              </a:solidFill>
            </a:endParaRPr>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3" name="Rectangle 32"/>
          <p:cNvSpPr/>
          <p:nvPr/>
        </p:nvSpPr>
        <p:spPr>
          <a:xfrm>
            <a:off x="914400" y="5048251"/>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2" name="Rectangle 31"/>
          <p:cNvSpPr/>
          <p:nvPr/>
        </p:nvSpPr>
        <p:spPr>
          <a:xfrm>
            <a:off x="914400" y="5048251"/>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p14="http://schemas.microsoft.com/office/powerpoint/2010/main" val="1331809999"/>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A1B1A13-508F-409A-9E23-54410920837A}" type="datetimeFigureOut">
              <a:rPr lang="en-US" smtClean="0">
                <a:solidFill>
                  <a:srgbClr val="464653"/>
                </a:solidFill>
              </a:rPr>
              <a:pPr/>
              <a:t>9/4/20</a:t>
            </a:fld>
            <a:endParaRPr lang="en-US">
              <a:solidFill>
                <a:srgbClr val="464653"/>
              </a:solidFill>
            </a:endParaRPr>
          </a:p>
        </p:txBody>
      </p:sp>
      <p:sp>
        <p:nvSpPr>
          <p:cNvPr id="5" name="Footer Placeholder 4"/>
          <p:cNvSpPr>
            <a:spLocks noGrp="1"/>
          </p:cNvSpPr>
          <p:nvPr>
            <p:ph type="ftr" sz="quarter" idx="11"/>
          </p:nvPr>
        </p:nvSpPr>
        <p:spPr/>
        <p:txBody>
          <a:bodyPr/>
          <a:lstStyle/>
          <a:p>
            <a:endParaRPr lang="en-US">
              <a:solidFill>
                <a:srgbClr val="464653"/>
              </a:solidFill>
            </a:endParaRPr>
          </a:p>
        </p:txBody>
      </p:sp>
      <p:sp>
        <p:nvSpPr>
          <p:cNvPr id="6" name="Slide Number Placeholder 5"/>
          <p:cNvSpPr>
            <a:spLocks noGrp="1"/>
          </p:cNvSpPr>
          <p:nvPr>
            <p:ph type="sldNum" sz="quarter" idx="12"/>
          </p:nvPr>
        </p:nvSpPr>
        <p:spPr/>
        <p:txBody>
          <a:bodyPr/>
          <a:lstStyle/>
          <a:p>
            <a:fld id="{1E61F501-4E7D-41EC-9AF4-F525E7E4B404}" type="slidenum">
              <a:rPr lang="en-US" smtClean="0">
                <a:solidFill>
                  <a:srgbClr val="464653"/>
                </a:solidFill>
              </a:rPr>
              <a:pPr/>
              <a:t>‹#›</a:t>
            </a:fld>
            <a:endParaRPr lang="en-US">
              <a:solidFill>
                <a:srgbClr val="464653"/>
              </a:solidFill>
            </a:endParaRPr>
          </a:p>
        </p:txBody>
      </p:sp>
    </p:spTree>
    <p:extLst>
      <p:ext uri="{BB962C8B-B14F-4D97-AF65-F5344CB8AC3E}">
        <p14:creationId xmlns:p14="http://schemas.microsoft.com/office/powerpoint/2010/main" val="124879542"/>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A1B1A13-508F-409A-9E23-54410920837A}" type="datetimeFigureOut">
              <a:rPr lang="en-US" smtClean="0">
                <a:solidFill>
                  <a:srgbClr val="464653"/>
                </a:solidFill>
              </a:rPr>
              <a:pPr/>
              <a:t>9/4/20</a:t>
            </a:fld>
            <a:endParaRPr lang="en-US">
              <a:solidFill>
                <a:srgbClr val="464653"/>
              </a:solidFill>
            </a:endParaRPr>
          </a:p>
        </p:txBody>
      </p:sp>
      <p:sp>
        <p:nvSpPr>
          <p:cNvPr id="5" name="Footer Placeholder 4"/>
          <p:cNvSpPr>
            <a:spLocks noGrp="1"/>
          </p:cNvSpPr>
          <p:nvPr>
            <p:ph type="ftr" sz="quarter" idx="11"/>
          </p:nvPr>
        </p:nvSpPr>
        <p:spPr/>
        <p:txBody>
          <a:bodyPr/>
          <a:lstStyle/>
          <a:p>
            <a:endParaRPr lang="en-US">
              <a:solidFill>
                <a:srgbClr val="464653"/>
              </a:solidFill>
            </a:endParaRPr>
          </a:p>
        </p:txBody>
      </p:sp>
      <p:sp>
        <p:nvSpPr>
          <p:cNvPr id="6" name="Slide Number Placeholder 5"/>
          <p:cNvSpPr>
            <a:spLocks noGrp="1"/>
          </p:cNvSpPr>
          <p:nvPr>
            <p:ph type="sldNum" sz="quarter" idx="12"/>
          </p:nvPr>
        </p:nvSpPr>
        <p:spPr/>
        <p:txBody>
          <a:bodyPr/>
          <a:lstStyle/>
          <a:p>
            <a:fld id="{1E61F501-4E7D-41EC-9AF4-F525E7E4B404}" type="slidenum">
              <a:rPr lang="en-US" smtClean="0">
                <a:solidFill>
                  <a:srgbClr val="464653"/>
                </a:solidFill>
              </a:rPr>
              <a:pPr/>
              <a:t>‹#›</a:t>
            </a:fld>
            <a:endParaRPr lang="en-US">
              <a:solidFill>
                <a:srgbClr val="464653"/>
              </a:solidFill>
            </a:endParaRPr>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Isosceles Triangle 7"/>
          <p:cNvSpPr>
            <a:spLocks noChangeAspect="1"/>
          </p:cNvSpPr>
          <p:nvPr/>
        </p:nvSpPr>
        <p:spPr>
          <a:xfrm rot="5400000">
            <a:off x="419102"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2000065709"/>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fld id="{CDDD832A-8016-1448-A274-56980606BD75}" type="datetime1">
              <a:rPr lang="en-US" altLang="en-US"/>
              <a:pPr/>
              <a:t>9/4/20</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A4DD6C9B-DE18-954F-B139-B9710ADA8DD6}" type="slidenum">
              <a:rPr lang="en-US" altLang="en-US"/>
              <a:pPr/>
              <a:t>‹#›</a:t>
            </a:fld>
            <a:endParaRPr lang="en-US" altLang="en-US"/>
          </a:p>
        </p:txBody>
      </p:sp>
    </p:spTree>
    <p:extLst>
      <p:ext uri="{BB962C8B-B14F-4D97-AF65-F5344CB8AC3E}">
        <p14:creationId xmlns:p14="http://schemas.microsoft.com/office/powerpoint/2010/main" val="18050637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6CA3E9AE-3B38-4E4F-B93A-9A71FAAB6B30}" type="datetime1">
              <a:rPr lang="en-US" altLang="en-US"/>
              <a:pPr/>
              <a:t>9/4/20</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7C5728AA-DD81-8B4E-95AB-27D3C94CBB7E}" type="slidenum">
              <a:rPr lang="en-US" altLang="en-US"/>
              <a:pPr/>
              <a:t>‹#›</a:t>
            </a:fld>
            <a:endParaRPr lang="en-US" altLang="en-US"/>
          </a:p>
        </p:txBody>
      </p:sp>
    </p:spTree>
    <p:extLst>
      <p:ext uri="{BB962C8B-B14F-4D97-AF65-F5344CB8AC3E}">
        <p14:creationId xmlns:p14="http://schemas.microsoft.com/office/powerpoint/2010/main" val="12256604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B4D69D26-C5AC-2C45-963B-979E921662C4}" type="datetime1">
              <a:rPr lang="en-US" altLang="en-US"/>
              <a:pPr/>
              <a:t>9/4/20</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6EEAA4B8-3340-1B43-8072-35D1369463BE}" type="slidenum">
              <a:rPr lang="en-US" altLang="en-US"/>
              <a:pPr/>
              <a:t>‹#›</a:t>
            </a:fld>
            <a:endParaRPr lang="en-US" altLang="en-US"/>
          </a:p>
        </p:txBody>
      </p:sp>
    </p:spTree>
    <p:extLst>
      <p:ext uri="{BB962C8B-B14F-4D97-AF65-F5344CB8AC3E}">
        <p14:creationId xmlns:p14="http://schemas.microsoft.com/office/powerpoint/2010/main" val="34217798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fld id="{D09F0630-6961-4F4D-B5E2-FF3B7E61E895}" type="datetime1">
              <a:rPr lang="en-US" altLang="en-US"/>
              <a:pPr/>
              <a:t>9/4/20</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729CF140-8A55-FB49-A99E-BE2006311F4A}" type="slidenum">
              <a:rPr lang="en-US" altLang="en-US"/>
              <a:pPr/>
              <a:t>‹#›</a:t>
            </a:fld>
            <a:endParaRPr lang="en-US" altLang="en-US"/>
          </a:p>
        </p:txBody>
      </p:sp>
    </p:spTree>
    <p:extLst>
      <p:ext uri="{BB962C8B-B14F-4D97-AF65-F5344CB8AC3E}">
        <p14:creationId xmlns:p14="http://schemas.microsoft.com/office/powerpoint/2010/main" val="11021131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fld id="{ED6C9F53-B769-8A43-B881-1BA1DE36D841}" type="datetime1">
              <a:rPr lang="en-US" altLang="en-US"/>
              <a:pPr/>
              <a:t>9/4/20</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3F354A1A-576C-1741-A926-F6B617391EBE}" type="slidenum">
              <a:rPr lang="en-US" altLang="en-US"/>
              <a:pPr/>
              <a:t>‹#›</a:t>
            </a:fld>
            <a:endParaRPr lang="en-US" altLang="en-US"/>
          </a:p>
        </p:txBody>
      </p:sp>
    </p:spTree>
    <p:extLst>
      <p:ext uri="{BB962C8B-B14F-4D97-AF65-F5344CB8AC3E}">
        <p14:creationId xmlns:p14="http://schemas.microsoft.com/office/powerpoint/2010/main" val="39531850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fld id="{FD186466-993F-8C45-BD1E-342BACAC5310}" type="datetime1">
              <a:rPr lang="en-US" altLang="en-US"/>
              <a:pPr/>
              <a:t>9/4/20</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B4DA170E-201E-FA43-88B7-1BBBD1CFAD31}" type="slidenum">
              <a:rPr lang="en-US" altLang="en-US"/>
              <a:pPr/>
              <a:t>‹#›</a:t>
            </a:fld>
            <a:endParaRPr lang="en-US" altLang="en-US"/>
          </a:p>
        </p:txBody>
      </p:sp>
    </p:spTree>
    <p:extLst>
      <p:ext uri="{BB962C8B-B14F-4D97-AF65-F5344CB8AC3E}">
        <p14:creationId xmlns:p14="http://schemas.microsoft.com/office/powerpoint/2010/main" val="17348528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11C3BC4C-4D26-5045-8765-FDBDC6E95699}" type="datetime1">
              <a:rPr lang="en-US" altLang="en-US"/>
              <a:pPr/>
              <a:t>9/4/20</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5CF065F0-A464-2F47-86F8-E57740D3E7FA}" type="slidenum">
              <a:rPr lang="en-US" altLang="en-US"/>
              <a:pPr/>
              <a:t>‹#›</a:t>
            </a:fld>
            <a:endParaRPr lang="en-US" altLang="en-US"/>
          </a:p>
        </p:txBody>
      </p:sp>
    </p:spTree>
    <p:extLst>
      <p:ext uri="{BB962C8B-B14F-4D97-AF65-F5344CB8AC3E}">
        <p14:creationId xmlns:p14="http://schemas.microsoft.com/office/powerpoint/2010/main" val="35291574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1AE425FD-AECF-5D44-94BF-B0684B94C49E}" type="datetime1">
              <a:rPr lang="en-US" altLang="en-US"/>
              <a:pPr/>
              <a:t>9/4/20</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9EF42983-D7AB-2F46-AE8B-B0508BC6BF3E}" type="slidenum">
              <a:rPr lang="en-US" altLang="en-US"/>
              <a:pPr/>
              <a:t>‹#›</a:t>
            </a:fld>
            <a:endParaRPr lang="en-US" altLang="en-US"/>
          </a:p>
        </p:txBody>
      </p:sp>
    </p:spTree>
    <p:extLst>
      <p:ext uri="{BB962C8B-B14F-4D97-AF65-F5344CB8AC3E}">
        <p14:creationId xmlns:p14="http://schemas.microsoft.com/office/powerpoint/2010/main" val="27134746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3A1B1A13-508F-409A-9E23-54410920837A}" type="datetimeFigureOut">
              <a:rPr lang="en-US" smtClean="0">
                <a:solidFill>
                  <a:srgbClr val="464653"/>
                </a:solidFill>
              </a:rPr>
              <a:pPr/>
              <a:t>9/4/20</a:t>
            </a:fld>
            <a:endParaRPr lang="en-US">
              <a:solidFill>
                <a:srgbClr val="464653"/>
              </a:solidFill>
            </a:endParaRPr>
          </a:p>
        </p:txBody>
      </p:sp>
      <p:sp>
        <p:nvSpPr>
          <p:cNvPr id="5" name="Footer Placeholder 4"/>
          <p:cNvSpPr>
            <a:spLocks noGrp="1"/>
          </p:cNvSpPr>
          <p:nvPr>
            <p:ph type="ftr" sz="quarter" idx="11"/>
          </p:nvPr>
        </p:nvSpPr>
        <p:spPr/>
        <p:txBody>
          <a:bodyPr/>
          <a:lstStyle/>
          <a:p>
            <a:endParaRPr lang="en-US">
              <a:solidFill>
                <a:srgbClr val="464653"/>
              </a:solidFill>
            </a:endParaRPr>
          </a:p>
        </p:txBody>
      </p:sp>
      <p:sp>
        <p:nvSpPr>
          <p:cNvPr id="6" name="Slide Number Placeholder 5"/>
          <p:cNvSpPr>
            <a:spLocks noGrp="1"/>
          </p:cNvSpPr>
          <p:nvPr>
            <p:ph type="sldNum" sz="quarter" idx="12"/>
          </p:nvPr>
        </p:nvSpPr>
        <p:spPr/>
        <p:txBody>
          <a:bodyPr/>
          <a:lstStyle/>
          <a:p>
            <a:fld id="{1E61F501-4E7D-41EC-9AF4-F525E7E4B404}" type="slidenum">
              <a:rPr lang="en-US" smtClean="0">
                <a:solidFill>
                  <a:srgbClr val="464653"/>
                </a:solidFill>
              </a:rPr>
              <a:pPr/>
              <a:t>‹#›</a:t>
            </a:fld>
            <a:endParaRPr lang="en-US">
              <a:solidFill>
                <a:srgbClr val="464653"/>
              </a:solidFill>
            </a:endParaRPr>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2777310817"/>
      </p:ext>
    </p:extLst>
  </p:cSld>
  <p:clrMapOvr>
    <a:masterClrMapping/>
  </p:clrMapOvr>
  <p:transition spd="slow">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057CC91E-AB9B-8240-8181-C129AB7B96C9}" type="datetime1">
              <a:rPr lang="en-US" altLang="en-US"/>
              <a:pPr/>
              <a:t>9/4/20</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C4B029FB-CF17-744C-BCDE-ED2CC7D436BD}" type="slidenum">
              <a:rPr lang="en-US" altLang="en-US"/>
              <a:pPr/>
              <a:t>‹#›</a:t>
            </a:fld>
            <a:endParaRPr lang="en-US" altLang="en-US"/>
          </a:p>
        </p:txBody>
      </p:sp>
    </p:spTree>
    <p:extLst>
      <p:ext uri="{BB962C8B-B14F-4D97-AF65-F5344CB8AC3E}">
        <p14:creationId xmlns:p14="http://schemas.microsoft.com/office/powerpoint/2010/main" val="36138570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0897E491-8FC4-844A-9539-C68ABC1B63C8}" type="datetime1">
              <a:rPr lang="en-US" altLang="en-US"/>
              <a:pPr/>
              <a:t>9/4/20</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5ECBA64F-947E-1742-B50A-85988DFD2D6B}" type="slidenum">
              <a:rPr lang="en-US" altLang="en-US"/>
              <a:pPr/>
              <a:t>‹#›</a:t>
            </a:fld>
            <a:endParaRPr lang="en-US" altLang="en-US"/>
          </a:p>
        </p:txBody>
      </p:sp>
    </p:spTree>
    <p:extLst>
      <p:ext uri="{BB962C8B-B14F-4D97-AF65-F5344CB8AC3E}">
        <p14:creationId xmlns:p14="http://schemas.microsoft.com/office/powerpoint/2010/main" val="19446489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C16F8CE1-03B6-6D4D-869F-28732C078D14}" type="datetime1">
              <a:rPr lang="en-US" altLang="en-US"/>
              <a:pPr/>
              <a:t>9/4/20</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3CA9247C-A274-4D41-A251-C94D42542FDF}" type="slidenum">
              <a:rPr lang="en-US" altLang="en-US"/>
              <a:pPr/>
              <a:t>‹#›</a:t>
            </a:fld>
            <a:endParaRPr lang="en-US" altLang="en-US"/>
          </a:p>
        </p:txBody>
      </p:sp>
    </p:spTree>
    <p:extLst>
      <p:ext uri="{BB962C8B-B14F-4D97-AF65-F5344CB8AC3E}">
        <p14:creationId xmlns:p14="http://schemas.microsoft.com/office/powerpoint/2010/main" val="7261302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cSld name="Blue Background/Text Center">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 Placeholder 2"/>
          <p:cNvSpPr>
            <a:spLocks noGrp="1"/>
          </p:cNvSpPr>
          <p:nvPr>
            <p:ph type="body" idx="1"/>
          </p:nvPr>
        </p:nvSpPr>
        <p:spPr>
          <a:xfrm>
            <a:off x="685800" y="1129704"/>
            <a:ext cx="7772400" cy="1500187"/>
          </a:xfrm>
        </p:spPr>
        <p:txBody>
          <a:bodyPr/>
          <a:lstStyle>
            <a:lvl1pPr>
              <a:lnSpc>
                <a:spcPct val="100000"/>
              </a:lnSpc>
              <a:defRPr>
                <a:solidFill>
                  <a:srgbClr val="FFFFFF"/>
                </a:solidFill>
              </a:defRPr>
            </a:lvl1pPr>
          </a:lstStyle>
          <a:p>
            <a:pPr lvl="0"/>
            <a:r>
              <a:rPr lang="en-US">
                <a:solidFill>
                  <a:schemeClr val="bg1"/>
                </a:solidFill>
              </a:rPr>
              <a:t>Click to edit Master text styles</a:t>
            </a:r>
          </a:p>
        </p:txBody>
      </p:sp>
    </p:spTree>
    <p:extLst>
      <p:ext uri="{BB962C8B-B14F-4D97-AF65-F5344CB8AC3E}">
        <p14:creationId xmlns:p14="http://schemas.microsoft.com/office/powerpoint/2010/main" val="1816072035"/>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74520"/>
            <a:ext cx="7772400" cy="1636776"/>
          </a:xfrm>
          <a:prstGeom prst="rect">
            <a:avLst/>
          </a:prstGeom>
        </p:spPr>
        <p:txBody>
          <a:bodyPr anchor="b">
            <a:normAutofit/>
          </a:bodyPr>
          <a:lstStyle>
            <a:lvl1pPr algn="ctr">
              <a:lnSpc>
                <a:spcPct val="100000"/>
              </a:lnSpc>
              <a:defRPr sz="3600">
                <a:solidFill>
                  <a:srgbClr val="0C4E8B"/>
                </a:solidFill>
                <a:latin typeface="Century Gothic"/>
                <a:cs typeface="Century Gothic"/>
              </a:defRPr>
            </a:lvl1pPr>
          </a:lstStyle>
          <a:p>
            <a:r>
              <a:rPr lang="en-US"/>
              <a:t>Click to edit Master title style</a:t>
            </a:r>
            <a:endParaRPr lang="en-US" dirty="0"/>
          </a:p>
        </p:txBody>
      </p:sp>
      <p:sp>
        <p:nvSpPr>
          <p:cNvPr id="3" name="Subtitle 2"/>
          <p:cNvSpPr>
            <a:spLocks noGrp="1"/>
          </p:cNvSpPr>
          <p:nvPr>
            <p:ph type="subTitle" idx="1"/>
          </p:nvPr>
        </p:nvSpPr>
        <p:spPr>
          <a:xfrm>
            <a:off x="1143000" y="3602037"/>
            <a:ext cx="6858000" cy="1655763"/>
          </a:xfrm>
        </p:spPr>
        <p:txBody>
          <a:bodyPr>
            <a:normAutofit/>
          </a:bodyPr>
          <a:lstStyle>
            <a:lvl1pPr marL="0" indent="0" algn="ctr">
              <a:lnSpc>
                <a:spcPct val="100000"/>
              </a:lnSpc>
              <a:buNone/>
              <a:defRPr sz="2400">
                <a:solidFill>
                  <a:srgbClr val="0C4E8B"/>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711952"/>
            <a:ext cx="9144000" cy="1146048"/>
          </a:xfrm>
          <a:prstGeom prst="rect">
            <a:avLst/>
          </a:prstGeom>
        </p:spPr>
      </p:pic>
      <p:pic>
        <p:nvPicPr>
          <p:cNvPr id="8" name="Picture 7" descr="header no logo.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2700"/>
            <a:ext cx="9144000" cy="1569720"/>
          </a:xfrm>
          <a:prstGeom prst="rect">
            <a:avLst/>
          </a:prstGeom>
        </p:spPr>
      </p:pic>
      <p:pic>
        <p:nvPicPr>
          <p:cNvPr id="9" name="Picture 8" descr="CI_logos_transparent_300dpi-01.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8300" y="-190500"/>
            <a:ext cx="2768600" cy="2768600"/>
          </a:xfrm>
          <a:prstGeom prst="rect">
            <a:avLst/>
          </a:prstGeom>
        </p:spPr>
      </p:pic>
    </p:spTree>
    <p:extLst>
      <p:ext uri="{BB962C8B-B14F-4D97-AF65-F5344CB8AC3E}">
        <p14:creationId xmlns:p14="http://schemas.microsoft.com/office/powerpoint/2010/main" val="20955032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List with Title (Indentations)">
    <p:spTree>
      <p:nvGrpSpPr>
        <p:cNvPr id="1" name=""/>
        <p:cNvGrpSpPr/>
        <p:nvPr/>
      </p:nvGrpSpPr>
      <p:grpSpPr>
        <a:xfrm>
          <a:off x="0" y="0"/>
          <a:ext cx="0" cy="0"/>
          <a:chOff x="0" y="0"/>
          <a:chExt cx="0" cy="0"/>
        </a:xfrm>
      </p:grpSpPr>
      <p:sp>
        <p:nvSpPr>
          <p:cNvPr id="10" name="Title 1"/>
          <p:cNvSpPr>
            <a:spLocks noGrp="1"/>
          </p:cNvSpPr>
          <p:nvPr>
            <p:ph type="ctrTitle"/>
          </p:nvPr>
        </p:nvSpPr>
        <p:spPr>
          <a:xfrm>
            <a:off x="100584" y="54864"/>
            <a:ext cx="6254496" cy="356616"/>
          </a:xfrm>
          <a:prstGeom prst="rect">
            <a:avLst/>
          </a:prstGeom>
        </p:spPr>
        <p:txBody>
          <a:bodyPr anchor="b">
            <a:noAutofit/>
          </a:bodyPr>
          <a:lstStyle>
            <a:lvl1pPr algn="l">
              <a:defRPr sz="2000" b="1">
                <a:solidFill>
                  <a:srgbClr val="FFFFFF"/>
                </a:solidFill>
                <a:latin typeface="Century Gothic"/>
                <a:cs typeface="Century Gothic"/>
              </a:defRPr>
            </a:lvl1pPr>
          </a:lstStyle>
          <a:p>
            <a:r>
              <a:rPr lang="en-US"/>
              <a:t>Click to edit Master title style</a:t>
            </a:r>
            <a:endParaRPr lang="en-US" dirty="0"/>
          </a:p>
        </p:txBody>
      </p:sp>
      <p:sp>
        <p:nvSpPr>
          <p:cNvPr id="5" name="Content Placeholder 2"/>
          <p:cNvSpPr>
            <a:spLocks noGrp="1"/>
          </p:cNvSpPr>
          <p:nvPr>
            <p:ph idx="1"/>
          </p:nvPr>
        </p:nvSpPr>
        <p:spPr>
          <a:xfrm>
            <a:off x="407072" y="818867"/>
            <a:ext cx="8348443" cy="5364405"/>
          </a:xfrm>
        </p:spPr>
        <p:txBody>
          <a:bodyPr/>
          <a:lstStyle>
            <a:lvl1pPr>
              <a:lnSpc>
                <a:spcPct val="100000"/>
              </a:lnSpc>
              <a:defRPr>
                <a:solidFill>
                  <a:schemeClr val="accent5">
                    <a:lumMod val="75000"/>
                  </a:schemeClr>
                </a:solidFill>
              </a:defRPr>
            </a:lvl1pPr>
            <a:lvl2pPr>
              <a:lnSpc>
                <a:spcPct val="100000"/>
              </a:lnSpc>
              <a:defRPr>
                <a:solidFill>
                  <a:schemeClr val="accent5">
                    <a:lumMod val="75000"/>
                  </a:schemeClr>
                </a:solidFill>
              </a:defRPr>
            </a:lvl2pPr>
            <a:lvl3pPr>
              <a:lnSpc>
                <a:spcPct val="100000"/>
              </a:lnSpc>
              <a:defRPr>
                <a:solidFill>
                  <a:schemeClr val="accent5">
                    <a:lumMod val="75000"/>
                  </a:schemeClr>
                </a:solidFill>
              </a:defRPr>
            </a:lvl3pPr>
            <a:lvl4pPr>
              <a:lnSpc>
                <a:spcPct val="100000"/>
              </a:lnSpc>
              <a:defRPr>
                <a:solidFill>
                  <a:schemeClr val="accent5">
                    <a:lumMod val="75000"/>
                  </a:schemeClr>
                </a:solidFill>
              </a:defRPr>
            </a:lvl4pPr>
            <a:lvl5pPr>
              <a:lnSpc>
                <a:spcPct val="100000"/>
              </a:lnSpc>
              <a:defRPr>
                <a:solidFill>
                  <a:schemeClr val="accent5">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53456186"/>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Free Text with Title">
    <p:spTree>
      <p:nvGrpSpPr>
        <p:cNvPr id="1" name=""/>
        <p:cNvGrpSpPr/>
        <p:nvPr/>
      </p:nvGrpSpPr>
      <p:grpSpPr>
        <a:xfrm>
          <a:off x="0" y="0"/>
          <a:ext cx="0" cy="0"/>
          <a:chOff x="0" y="0"/>
          <a:chExt cx="0" cy="0"/>
        </a:xfrm>
      </p:grpSpPr>
      <p:sp>
        <p:nvSpPr>
          <p:cNvPr id="8" name="Subtitle 2"/>
          <p:cNvSpPr>
            <a:spLocks noGrp="1"/>
          </p:cNvSpPr>
          <p:nvPr>
            <p:ph type="subTitle" idx="1" hasCustomPrompt="1"/>
          </p:nvPr>
        </p:nvSpPr>
        <p:spPr>
          <a:xfrm>
            <a:off x="685800" y="763779"/>
            <a:ext cx="7772400" cy="5330444"/>
          </a:xfrm>
        </p:spPr>
        <p:txBody>
          <a:bodyPr>
            <a:normAutofit/>
          </a:bodyPr>
          <a:lstStyle>
            <a:lvl1pPr marL="0" indent="0" algn="l">
              <a:lnSpc>
                <a:spcPct val="100000"/>
              </a:lnSpc>
              <a:buNone/>
              <a:defRPr sz="1800">
                <a:solidFill>
                  <a:srgbClr val="0C4E8B"/>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text</a:t>
            </a:r>
          </a:p>
        </p:txBody>
      </p:sp>
      <p:sp>
        <p:nvSpPr>
          <p:cNvPr id="10" name="Title 1"/>
          <p:cNvSpPr>
            <a:spLocks noGrp="1"/>
          </p:cNvSpPr>
          <p:nvPr>
            <p:ph type="ctrTitle"/>
          </p:nvPr>
        </p:nvSpPr>
        <p:spPr>
          <a:xfrm>
            <a:off x="100584" y="54864"/>
            <a:ext cx="6254496" cy="356616"/>
          </a:xfrm>
          <a:prstGeom prst="rect">
            <a:avLst/>
          </a:prstGeom>
        </p:spPr>
        <p:txBody>
          <a:bodyPr anchor="b">
            <a:noAutofit/>
          </a:bodyPr>
          <a:lstStyle>
            <a:lvl1pPr algn="l">
              <a:defRPr sz="2000" b="1">
                <a:solidFill>
                  <a:srgbClr val="FFFFFF"/>
                </a:solidFill>
                <a:latin typeface="Century Gothic"/>
                <a:cs typeface="Century Gothic"/>
              </a:defRPr>
            </a:lvl1pPr>
          </a:lstStyle>
          <a:p>
            <a:r>
              <a:rPr lang="en-US"/>
              <a:t>Click to edit Master title style</a:t>
            </a:r>
            <a:endParaRPr lang="en-US" dirty="0"/>
          </a:p>
        </p:txBody>
      </p:sp>
    </p:spTree>
    <p:extLst>
      <p:ext uri="{BB962C8B-B14F-4D97-AF65-F5344CB8AC3E}">
        <p14:creationId xmlns:p14="http://schemas.microsoft.com/office/powerpoint/2010/main" val="1827957768"/>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Blue Background/Text Right">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Content Placeholder 2"/>
          <p:cNvSpPr>
            <a:spLocks noGrp="1"/>
          </p:cNvSpPr>
          <p:nvPr>
            <p:ph idx="1" hasCustomPrompt="1"/>
          </p:nvPr>
        </p:nvSpPr>
        <p:spPr>
          <a:xfrm>
            <a:off x="4839037" y="990600"/>
            <a:ext cx="3676312" cy="4876800"/>
          </a:xfrm>
        </p:spPr>
        <p:txBody>
          <a:bodyPr>
            <a:normAutofit/>
          </a:bodyPr>
          <a:lstStyle>
            <a:lvl1pPr marL="0" indent="0">
              <a:lnSpc>
                <a:spcPct val="100000"/>
              </a:lnSpc>
              <a:defRPr baseline="0"/>
            </a:lvl1pPr>
          </a:lstStyle>
          <a:p>
            <a:pPr marL="0" indent="0">
              <a:buNone/>
            </a:pPr>
            <a:r>
              <a:rPr lang="en-US" sz="2400" dirty="0">
                <a:solidFill>
                  <a:schemeClr val="bg1"/>
                </a:solidFill>
                <a:cs typeface="Century Gothic"/>
              </a:rPr>
              <a:t>Click to add text</a:t>
            </a:r>
          </a:p>
        </p:txBody>
      </p:sp>
    </p:spTree>
    <p:extLst>
      <p:ext uri="{BB962C8B-B14F-4D97-AF65-F5344CB8AC3E}">
        <p14:creationId xmlns:p14="http://schemas.microsoft.com/office/powerpoint/2010/main" val="1247954016"/>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Blue &amp; White/Text Center">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9953"/>
            <a:ext cx="9144000" cy="2865120"/>
          </a:xfrm>
          <a:prstGeom prst="rect">
            <a:avLst/>
          </a:prstGeom>
        </p:spPr>
      </p:pic>
      <p:sp>
        <p:nvSpPr>
          <p:cNvPr id="4" name="Text Placeholder 2"/>
          <p:cNvSpPr>
            <a:spLocks noGrp="1"/>
          </p:cNvSpPr>
          <p:nvPr>
            <p:ph type="body" idx="1"/>
          </p:nvPr>
        </p:nvSpPr>
        <p:spPr>
          <a:xfrm>
            <a:off x="685800" y="530893"/>
            <a:ext cx="7772400" cy="1783431"/>
          </a:xfrm>
        </p:spPr>
        <p:txBody>
          <a:bodyPr/>
          <a:lstStyle>
            <a:lvl1pPr>
              <a:lnSpc>
                <a:spcPct val="100000"/>
              </a:lnSpc>
              <a:defRPr>
                <a:solidFill>
                  <a:srgbClr val="FFFFFF"/>
                </a:solidFill>
              </a:defRPr>
            </a:lvl1pPr>
          </a:lstStyle>
          <a:p>
            <a:pPr lvl="0"/>
            <a:r>
              <a:rPr lang="en-US">
                <a:solidFill>
                  <a:schemeClr val="bg1"/>
                </a:solidFill>
              </a:rPr>
              <a:t>Click to edit Master text styles</a:t>
            </a:r>
          </a:p>
        </p:txBody>
      </p:sp>
    </p:spTree>
    <p:extLst>
      <p:ext uri="{BB962C8B-B14F-4D97-AF65-F5344CB8AC3E}">
        <p14:creationId xmlns:p14="http://schemas.microsoft.com/office/powerpoint/2010/main" val="527895975"/>
      </p:ext>
    </p:extLst>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Blue Background/Text Center">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 Placeholder 2"/>
          <p:cNvSpPr>
            <a:spLocks noGrp="1"/>
          </p:cNvSpPr>
          <p:nvPr>
            <p:ph type="body" idx="1"/>
          </p:nvPr>
        </p:nvSpPr>
        <p:spPr>
          <a:xfrm>
            <a:off x="685800" y="1129704"/>
            <a:ext cx="7772400" cy="1500187"/>
          </a:xfrm>
        </p:spPr>
        <p:txBody>
          <a:bodyPr/>
          <a:lstStyle>
            <a:lvl1pPr>
              <a:lnSpc>
                <a:spcPct val="100000"/>
              </a:lnSpc>
              <a:defRPr>
                <a:solidFill>
                  <a:srgbClr val="FFFFFF"/>
                </a:solidFill>
              </a:defRPr>
            </a:lvl1pPr>
          </a:lstStyle>
          <a:p>
            <a:pPr lvl="0"/>
            <a:r>
              <a:rPr lang="en-US">
                <a:solidFill>
                  <a:schemeClr val="bg1"/>
                </a:solidFill>
              </a:rPr>
              <a:t>Click to edit Master text styles</a:t>
            </a:r>
          </a:p>
        </p:txBody>
      </p:sp>
    </p:spTree>
    <p:extLst>
      <p:ext uri="{BB962C8B-B14F-4D97-AF65-F5344CB8AC3E}">
        <p14:creationId xmlns:p14="http://schemas.microsoft.com/office/powerpoint/2010/main" val="4203403250"/>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a:t>Click to edit Master title style</a:t>
            </a:r>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fld id="{3A1B1A13-508F-409A-9E23-54410920837A}" type="datetimeFigureOut">
              <a:rPr lang="en-US" smtClean="0">
                <a:solidFill>
                  <a:srgbClr val="DDE9EC"/>
                </a:solidFill>
              </a:rPr>
              <a:pPr/>
              <a:t>9/4/20</a:t>
            </a:fld>
            <a:endParaRPr lang="en-US">
              <a:solidFill>
                <a:srgbClr val="DDE9EC"/>
              </a:solidFill>
            </a:endParaRPr>
          </a:p>
        </p:txBody>
      </p:sp>
      <p:sp>
        <p:nvSpPr>
          <p:cNvPr id="5" name="Footer Placeholder 4"/>
          <p:cNvSpPr>
            <a:spLocks noGrp="1"/>
          </p:cNvSpPr>
          <p:nvPr>
            <p:ph type="ftr" sz="quarter" idx="11"/>
          </p:nvPr>
        </p:nvSpPr>
        <p:spPr>
          <a:xfrm>
            <a:off x="2898648" y="6355080"/>
            <a:ext cx="3474720" cy="365760"/>
          </a:xfrm>
        </p:spPr>
        <p:txBody>
          <a:bodyPr/>
          <a:lstStyle/>
          <a:p>
            <a:endParaRPr lang="en-US">
              <a:solidFill>
                <a:srgbClr val="DDE9EC"/>
              </a:solidFill>
            </a:endParaRPr>
          </a:p>
        </p:txBody>
      </p:sp>
      <p:sp>
        <p:nvSpPr>
          <p:cNvPr id="6" name="Slide Number Placeholder 5"/>
          <p:cNvSpPr>
            <a:spLocks noGrp="1"/>
          </p:cNvSpPr>
          <p:nvPr>
            <p:ph type="sldNum" sz="quarter" idx="12"/>
          </p:nvPr>
        </p:nvSpPr>
        <p:spPr>
          <a:xfrm>
            <a:off x="1069848" y="6355080"/>
            <a:ext cx="1520952" cy="365760"/>
          </a:xfrm>
        </p:spPr>
        <p:txBody>
          <a:bodyPr/>
          <a:lstStyle/>
          <a:p>
            <a:fld id="{1E61F501-4E7D-41EC-9AF4-F525E7E4B404}" type="slidenum">
              <a:rPr lang="en-US" smtClean="0">
                <a:solidFill>
                  <a:srgbClr val="DDE9EC"/>
                </a:solidFill>
              </a:rPr>
              <a:pPr/>
              <a:t>‹#›</a:t>
            </a:fld>
            <a:endParaRPr lang="en-US">
              <a:solidFill>
                <a:srgbClr val="DDE9EC"/>
              </a:solidFill>
            </a:endParaRPr>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p14="http://schemas.microsoft.com/office/powerpoint/2010/main" val="3469504004"/>
      </p:ext>
    </p:extLst>
  </p:cSld>
  <p:clrMapOvr>
    <a:overrideClrMapping bg1="dk1" tx1="lt1" bg2="dk2" tx2="lt2" accent1="accent1" accent2="accent2" accent3="accent3" accent4="accent4" accent5="accent5" accent6="accent6" hlink="hlink" folHlink="folHlink"/>
  </p:clrMapOvr>
  <p:transition spd="slow">
    <p:push dir="u"/>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Blue &amp; White/Text Right">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51504" y="0"/>
            <a:ext cx="5492496" cy="6858000"/>
          </a:xfrm>
          <a:prstGeom prst="rect">
            <a:avLst/>
          </a:prstGeom>
        </p:spPr>
      </p:pic>
      <p:sp>
        <p:nvSpPr>
          <p:cNvPr id="10" name="Text Placeholder 9"/>
          <p:cNvSpPr>
            <a:spLocks noGrp="1"/>
          </p:cNvSpPr>
          <p:nvPr>
            <p:ph type="body" sz="quarter" idx="10"/>
          </p:nvPr>
        </p:nvSpPr>
        <p:spPr>
          <a:xfrm>
            <a:off x="4159250" y="827089"/>
            <a:ext cx="4470400" cy="2617787"/>
          </a:xfrm>
        </p:spPr>
        <p:txBody>
          <a:bodyPr/>
          <a:lstStyle>
            <a:lvl1pPr>
              <a:defRPr baseline="0">
                <a:solidFill>
                  <a:schemeClr val="bg1"/>
                </a:solidFill>
              </a:defRPr>
            </a:lvl1pPr>
            <a:lvl2pPr>
              <a:defRPr baseline="0">
                <a:solidFill>
                  <a:schemeClr val="bg1"/>
                </a:solidFill>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70956981"/>
      </p:ext>
    </p:extLst>
  </p:cSld>
  <p:clrMapOvr>
    <a:masterClrMapping/>
  </p:clrMapOvr>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1"/>
            <a:ext cx="2133600" cy="365125"/>
          </a:xfrm>
          <a:prstGeom prst="rect">
            <a:avLst/>
          </a:prstGeom>
        </p:spPr>
        <p:txBody>
          <a:bodyPr/>
          <a:lstStyle>
            <a:lvl1pPr>
              <a:defRPr/>
            </a:lvl1pPr>
          </a:lstStyle>
          <a:p>
            <a:pPr eaLnBrk="0" fontAlgn="base" hangingPunct="0">
              <a:spcBef>
                <a:spcPct val="0"/>
              </a:spcBef>
              <a:spcAft>
                <a:spcPct val="0"/>
              </a:spcAft>
              <a:defRPr/>
            </a:pPr>
            <a:fld id="{96E868BB-98B1-0945-95A7-D7C204549FAF}" type="datetime1">
              <a:rPr lang="en-US" sz="2400">
                <a:solidFill>
                  <a:prstClr val="black"/>
                </a:solidFill>
                <a:latin typeface="Times" charset="0"/>
                <a:ea typeface="ＭＳ Ｐゴシック" charset="0"/>
                <a:cs typeface="ＭＳ Ｐゴシック" charset="0"/>
              </a:rPr>
              <a:pPr eaLnBrk="0" fontAlgn="base" hangingPunct="0">
                <a:spcBef>
                  <a:spcPct val="0"/>
                </a:spcBef>
                <a:spcAft>
                  <a:spcPct val="0"/>
                </a:spcAft>
                <a:defRPr/>
              </a:pPr>
              <a:t>9/4/20</a:t>
            </a:fld>
            <a:endParaRPr lang="en-US" sz="2400">
              <a:solidFill>
                <a:prstClr val="black"/>
              </a:solidFill>
              <a:latin typeface="Times" charset="0"/>
              <a:ea typeface="ＭＳ Ｐゴシック" charset="0"/>
              <a:cs typeface="ＭＳ Ｐゴシック" charset="0"/>
            </a:endParaRPr>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lvl1pPr>
              <a:defRPr/>
            </a:lvl1pPr>
          </a:lstStyle>
          <a:p>
            <a:pPr eaLnBrk="0" fontAlgn="base" hangingPunct="0">
              <a:spcBef>
                <a:spcPct val="0"/>
              </a:spcBef>
              <a:spcAft>
                <a:spcPct val="0"/>
              </a:spcAft>
              <a:defRPr/>
            </a:pPr>
            <a:endParaRPr lang="en-US" sz="2400">
              <a:solidFill>
                <a:prstClr val="black"/>
              </a:solidFill>
              <a:latin typeface="Times" charset="0"/>
              <a:ea typeface="ＭＳ Ｐゴシック" charset="0"/>
              <a:cs typeface="ＭＳ Ｐゴシック" charset="0"/>
            </a:endParaRPr>
          </a:p>
        </p:txBody>
      </p:sp>
      <p:sp>
        <p:nvSpPr>
          <p:cNvPr id="6" name="Slide Number Placeholder 5"/>
          <p:cNvSpPr>
            <a:spLocks noGrp="1"/>
          </p:cNvSpPr>
          <p:nvPr>
            <p:ph type="sldNum" sz="quarter" idx="12"/>
          </p:nvPr>
        </p:nvSpPr>
        <p:spPr>
          <a:xfrm>
            <a:off x="6553200" y="6356351"/>
            <a:ext cx="2133600" cy="365125"/>
          </a:xfrm>
          <a:prstGeom prst="rect">
            <a:avLst/>
          </a:prstGeom>
        </p:spPr>
        <p:txBody>
          <a:bodyPr/>
          <a:lstStyle>
            <a:lvl1pPr>
              <a:defRPr/>
            </a:lvl1pPr>
          </a:lstStyle>
          <a:p>
            <a:pPr eaLnBrk="0" fontAlgn="base" hangingPunct="0">
              <a:spcBef>
                <a:spcPct val="0"/>
              </a:spcBef>
              <a:spcAft>
                <a:spcPct val="0"/>
              </a:spcAft>
              <a:defRPr/>
            </a:pPr>
            <a:fld id="{C063BE09-1AF8-8149-AF70-E59455DE74A5}" type="slidenum">
              <a:rPr lang="en-US" sz="2400">
                <a:solidFill>
                  <a:prstClr val="black"/>
                </a:solidFill>
                <a:latin typeface="Times" charset="0"/>
                <a:ea typeface="ＭＳ Ｐゴシック" charset="0"/>
                <a:cs typeface="ＭＳ Ｐゴシック" charset="0"/>
              </a:rPr>
              <a:pPr eaLnBrk="0" fontAlgn="base" hangingPunct="0">
                <a:spcBef>
                  <a:spcPct val="0"/>
                </a:spcBef>
                <a:spcAft>
                  <a:spcPct val="0"/>
                </a:spcAft>
                <a:defRPr/>
              </a:pPr>
              <a:t>‹#›</a:t>
            </a:fld>
            <a:endParaRPr lang="en-US" sz="2400">
              <a:solidFill>
                <a:prstClr val="black"/>
              </a:solidFill>
              <a:latin typeface="Times" charset="0"/>
              <a:ea typeface="ＭＳ Ｐゴシック" charset="0"/>
              <a:cs typeface="ＭＳ Ｐゴシック" charset="0"/>
            </a:endParaRPr>
          </a:p>
        </p:txBody>
      </p:sp>
    </p:spTree>
    <p:extLst>
      <p:ext uri="{BB962C8B-B14F-4D97-AF65-F5344CB8AC3E}">
        <p14:creationId xmlns:p14="http://schemas.microsoft.com/office/powerpoint/2010/main" val="7225820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a:prstGeom prst="rect">
            <a:avLst/>
          </a:prstGeom>
        </p:spPr>
        <p:txBody>
          <a:bodyPr/>
          <a:lstStyle/>
          <a:p>
            <a:r>
              <a:rPr lang="en-US"/>
              <a:t>Click to edit Master title style</a:t>
            </a:r>
          </a:p>
        </p:txBody>
      </p:sp>
      <p:sp>
        <p:nvSpPr>
          <p:cNvPr id="3" name="Date Placeholder 3"/>
          <p:cNvSpPr>
            <a:spLocks noGrp="1"/>
          </p:cNvSpPr>
          <p:nvPr>
            <p:ph type="dt" sz="half" idx="10"/>
          </p:nvPr>
        </p:nvSpPr>
        <p:spPr>
          <a:xfrm>
            <a:off x="457200" y="6356351"/>
            <a:ext cx="2133600" cy="365125"/>
          </a:xfrm>
          <a:prstGeom prst="rect">
            <a:avLst/>
          </a:prstGeom>
        </p:spPr>
        <p:txBody>
          <a:bodyPr/>
          <a:lstStyle>
            <a:lvl1pPr>
              <a:defRPr/>
            </a:lvl1pPr>
          </a:lstStyle>
          <a:p>
            <a:pPr eaLnBrk="0" fontAlgn="base" hangingPunct="0">
              <a:spcBef>
                <a:spcPct val="0"/>
              </a:spcBef>
              <a:spcAft>
                <a:spcPct val="0"/>
              </a:spcAft>
              <a:defRPr/>
            </a:pPr>
            <a:fld id="{6F9A9C2B-E07E-994C-9CC0-C8B59A196693}" type="datetime1">
              <a:rPr lang="en-US" sz="2400">
                <a:solidFill>
                  <a:prstClr val="black"/>
                </a:solidFill>
                <a:latin typeface="Times" charset="0"/>
                <a:ea typeface="ＭＳ Ｐゴシック" charset="0"/>
                <a:cs typeface="ＭＳ Ｐゴシック" charset="0"/>
              </a:rPr>
              <a:pPr eaLnBrk="0" fontAlgn="base" hangingPunct="0">
                <a:spcBef>
                  <a:spcPct val="0"/>
                </a:spcBef>
                <a:spcAft>
                  <a:spcPct val="0"/>
                </a:spcAft>
                <a:defRPr/>
              </a:pPr>
              <a:t>9/4/20</a:t>
            </a:fld>
            <a:endParaRPr lang="en-US" sz="2400">
              <a:solidFill>
                <a:prstClr val="black"/>
              </a:solidFill>
              <a:latin typeface="Times" charset="0"/>
              <a:ea typeface="ＭＳ Ｐゴシック" charset="0"/>
              <a:cs typeface="ＭＳ Ｐゴシック" charset="0"/>
            </a:endParaRPr>
          </a:p>
        </p:txBody>
      </p:sp>
      <p:sp>
        <p:nvSpPr>
          <p:cNvPr id="4" name="Footer Placeholder 4"/>
          <p:cNvSpPr>
            <a:spLocks noGrp="1"/>
          </p:cNvSpPr>
          <p:nvPr>
            <p:ph type="ftr" sz="quarter" idx="11"/>
          </p:nvPr>
        </p:nvSpPr>
        <p:spPr>
          <a:xfrm>
            <a:off x="3124200" y="6356351"/>
            <a:ext cx="2895600" cy="365125"/>
          </a:xfrm>
          <a:prstGeom prst="rect">
            <a:avLst/>
          </a:prstGeom>
        </p:spPr>
        <p:txBody>
          <a:bodyPr/>
          <a:lstStyle>
            <a:lvl1pPr>
              <a:defRPr/>
            </a:lvl1pPr>
          </a:lstStyle>
          <a:p>
            <a:pPr eaLnBrk="0" fontAlgn="base" hangingPunct="0">
              <a:spcBef>
                <a:spcPct val="0"/>
              </a:spcBef>
              <a:spcAft>
                <a:spcPct val="0"/>
              </a:spcAft>
              <a:defRPr/>
            </a:pPr>
            <a:endParaRPr lang="en-US" sz="2400">
              <a:solidFill>
                <a:prstClr val="black"/>
              </a:solidFill>
              <a:latin typeface="Times" charset="0"/>
              <a:ea typeface="ＭＳ Ｐゴシック" charset="0"/>
              <a:cs typeface="ＭＳ Ｐゴシック" charset="0"/>
            </a:endParaRPr>
          </a:p>
        </p:txBody>
      </p:sp>
      <p:sp>
        <p:nvSpPr>
          <p:cNvPr id="5" name="Slide Number Placeholder 5"/>
          <p:cNvSpPr>
            <a:spLocks noGrp="1"/>
          </p:cNvSpPr>
          <p:nvPr>
            <p:ph type="sldNum" sz="quarter" idx="12"/>
          </p:nvPr>
        </p:nvSpPr>
        <p:spPr>
          <a:xfrm>
            <a:off x="6553200" y="6356351"/>
            <a:ext cx="2133600" cy="365125"/>
          </a:xfrm>
          <a:prstGeom prst="rect">
            <a:avLst/>
          </a:prstGeom>
        </p:spPr>
        <p:txBody>
          <a:bodyPr/>
          <a:lstStyle>
            <a:lvl1pPr>
              <a:defRPr/>
            </a:lvl1pPr>
          </a:lstStyle>
          <a:p>
            <a:pPr eaLnBrk="0" fontAlgn="base" hangingPunct="0">
              <a:spcBef>
                <a:spcPct val="0"/>
              </a:spcBef>
              <a:spcAft>
                <a:spcPct val="0"/>
              </a:spcAft>
              <a:defRPr/>
            </a:pPr>
            <a:fld id="{6E545004-615D-BD4D-8357-6A90BE7C7C29}" type="slidenum">
              <a:rPr lang="en-US" sz="2400">
                <a:solidFill>
                  <a:prstClr val="black"/>
                </a:solidFill>
                <a:latin typeface="Times" charset="0"/>
                <a:ea typeface="ＭＳ Ｐゴシック" charset="0"/>
                <a:cs typeface="ＭＳ Ｐゴシック" charset="0"/>
              </a:rPr>
              <a:pPr eaLnBrk="0" fontAlgn="base" hangingPunct="0">
                <a:spcBef>
                  <a:spcPct val="0"/>
                </a:spcBef>
                <a:spcAft>
                  <a:spcPct val="0"/>
                </a:spcAft>
                <a:defRPr/>
              </a:pPr>
              <a:t>‹#›</a:t>
            </a:fld>
            <a:endParaRPr lang="en-US" sz="2400">
              <a:solidFill>
                <a:prstClr val="black"/>
              </a:solidFill>
              <a:latin typeface="Times" charset="0"/>
              <a:ea typeface="ＭＳ Ｐゴシック" charset="0"/>
              <a:cs typeface="ＭＳ Ｐゴシック" charset="0"/>
            </a:endParaRPr>
          </a:p>
        </p:txBody>
      </p:sp>
    </p:spTree>
    <p:extLst>
      <p:ext uri="{BB962C8B-B14F-4D97-AF65-F5344CB8AC3E}">
        <p14:creationId xmlns:p14="http://schemas.microsoft.com/office/powerpoint/2010/main" val="6801670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a:xfrm>
            <a:off x="457200" y="6356351"/>
            <a:ext cx="2133600" cy="365125"/>
          </a:xfrm>
          <a:prstGeom prst="rect">
            <a:avLst/>
          </a:prstGeom>
        </p:spPr>
        <p:txBody>
          <a:bodyPr/>
          <a:lstStyle>
            <a:lvl1pPr>
              <a:defRPr/>
            </a:lvl1pPr>
          </a:lstStyle>
          <a:p>
            <a:pPr eaLnBrk="0" fontAlgn="base" hangingPunct="0">
              <a:spcBef>
                <a:spcPct val="0"/>
              </a:spcBef>
              <a:spcAft>
                <a:spcPct val="0"/>
              </a:spcAft>
              <a:defRPr/>
            </a:pPr>
            <a:fld id="{E22E384E-4780-004F-97C4-ECCB23E67C83}" type="datetime1">
              <a:rPr lang="en-US" sz="2400">
                <a:solidFill>
                  <a:prstClr val="black"/>
                </a:solidFill>
                <a:latin typeface="Times" charset="0"/>
                <a:ea typeface="ＭＳ Ｐゴシック" charset="0"/>
                <a:cs typeface="ＭＳ Ｐゴシック" charset="0"/>
              </a:rPr>
              <a:pPr eaLnBrk="0" fontAlgn="base" hangingPunct="0">
                <a:spcBef>
                  <a:spcPct val="0"/>
                </a:spcBef>
                <a:spcAft>
                  <a:spcPct val="0"/>
                </a:spcAft>
                <a:defRPr/>
              </a:pPr>
              <a:t>9/4/20</a:t>
            </a:fld>
            <a:endParaRPr lang="en-US" sz="2400">
              <a:solidFill>
                <a:prstClr val="black"/>
              </a:solidFill>
              <a:latin typeface="Times" charset="0"/>
              <a:ea typeface="ＭＳ Ｐゴシック" charset="0"/>
              <a:cs typeface="ＭＳ Ｐゴシック" charset="0"/>
            </a:endParaRPr>
          </a:p>
        </p:txBody>
      </p:sp>
      <p:sp>
        <p:nvSpPr>
          <p:cNvPr id="6" name="Footer Placeholder 4"/>
          <p:cNvSpPr>
            <a:spLocks noGrp="1"/>
          </p:cNvSpPr>
          <p:nvPr>
            <p:ph type="ftr" sz="quarter" idx="11"/>
          </p:nvPr>
        </p:nvSpPr>
        <p:spPr>
          <a:xfrm>
            <a:off x="3124200" y="6356351"/>
            <a:ext cx="2895600" cy="365125"/>
          </a:xfrm>
          <a:prstGeom prst="rect">
            <a:avLst/>
          </a:prstGeom>
        </p:spPr>
        <p:txBody>
          <a:bodyPr/>
          <a:lstStyle>
            <a:lvl1pPr>
              <a:defRPr/>
            </a:lvl1pPr>
          </a:lstStyle>
          <a:p>
            <a:pPr eaLnBrk="0" fontAlgn="base" hangingPunct="0">
              <a:spcBef>
                <a:spcPct val="0"/>
              </a:spcBef>
              <a:spcAft>
                <a:spcPct val="0"/>
              </a:spcAft>
              <a:defRPr/>
            </a:pPr>
            <a:endParaRPr lang="en-US" sz="2400">
              <a:solidFill>
                <a:prstClr val="black"/>
              </a:solidFill>
              <a:latin typeface="Times" charset="0"/>
              <a:ea typeface="ＭＳ Ｐゴシック" charset="0"/>
              <a:cs typeface="ＭＳ Ｐゴシック" charset="0"/>
            </a:endParaRPr>
          </a:p>
        </p:txBody>
      </p:sp>
      <p:sp>
        <p:nvSpPr>
          <p:cNvPr id="7" name="Slide Number Placeholder 5"/>
          <p:cNvSpPr>
            <a:spLocks noGrp="1"/>
          </p:cNvSpPr>
          <p:nvPr>
            <p:ph type="sldNum" sz="quarter" idx="12"/>
          </p:nvPr>
        </p:nvSpPr>
        <p:spPr>
          <a:xfrm>
            <a:off x="6553200" y="6356351"/>
            <a:ext cx="2133600" cy="365125"/>
          </a:xfrm>
          <a:prstGeom prst="rect">
            <a:avLst/>
          </a:prstGeom>
        </p:spPr>
        <p:txBody>
          <a:bodyPr/>
          <a:lstStyle>
            <a:lvl1pPr>
              <a:defRPr/>
            </a:lvl1pPr>
          </a:lstStyle>
          <a:p>
            <a:pPr eaLnBrk="0" fontAlgn="base" hangingPunct="0">
              <a:spcBef>
                <a:spcPct val="0"/>
              </a:spcBef>
              <a:spcAft>
                <a:spcPct val="0"/>
              </a:spcAft>
              <a:defRPr/>
            </a:pPr>
            <a:fld id="{724DBD02-8773-704C-928C-DC5830BFB959}" type="slidenum">
              <a:rPr lang="en-US" sz="2400">
                <a:solidFill>
                  <a:prstClr val="black"/>
                </a:solidFill>
                <a:latin typeface="Times" charset="0"/>
                <a:ea typeface="ＭＳ Ｐゴシック" charset="0"/>
                <a:cs typeface="ＭＳ Ｐゴシック" charset="0"/>
              </a:rPr>
              <a:pPr eaLnBrk="0" fontAlgn="base" hangingPunct="0">
                <a:spcBef>
                  <a:spcPct val="0"/>
                </a:spcBef>
                <a:spcAft>
                  <a:spcPct val="0"/>
                </a:spcAft>
                <a:defRPr/>
              </a:pPr>
              <a:t>‹#›</a:t>
            </a:fld>
            <a:endParaRPr lang="en-US" sz="2400">
              <a:solidFill>
                <a:prstClr val="black"/>
              </a:solidFill>
              <a:latin typeface="Times" charset="0"/>
              <a:ea typeface="ＭＳ Ｐゴシック" charset="0"/>
              <a:cs typeface="ＭＳ Ｐゴシック" charset="0"/>
            </a:endParaRPr>
          </a:p>
        </p:txBody>
      </p:sp>
    </p:spTree>
    <p:extLst>
      <p:ext uri="{BB962C8B-B14F-4D97-AF65-F5344CB8AC3E}">
        <p14:creationId xmlns:p14="http://schemas.microsoft.com/office/powerpoint/2010/main" val="25264914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763000" cy="1066800"/>
          </a:xfrm>
          <a:prstGeom prst="rect">
            <a:avLst/>
          </a:prstGeom>
        </p:spPr>
        <p:txBody>
          <a:bodyPr/>
          <a:lstStyle/>
          <a:p>
            <a:r>
              <a:rPr lang="en-US"/>
              <a:t>Click to edit Master title style</a:t>
            </a:r>
          </a:p>
        </p:txBody>
      </p:sp>
      <p:sp>
        <p:nvSpPr>
          <p:cNvPr id="3" name="Table Placeholder 2"/>
          <p:cNvSpPr>
            <a:spLocks noGrp="1"/>
          </p:cNvSpPr>
          <p:nvPr>
            <p:ph type="tbl" idx="1"/>
          </p:nvPr>
        </p:nvSpPr>
        <p:spPr>
          <a:xfrm>
            <a:off x="228600" y="1371600"/>
            <a:ext cx="8915400" cy="4800600"/>
          </a:xfrm>
        </p:spPr>
        <p:txBody>
          <a:bodyPr rtlCol="0">
            <a:normAutofit/>
          </a:bodyPr>
          <a:lstStyle/>
          <a:p>
            <a:pPr lvl="0"/>
            <a:endParaRPr lang="en-US" noProof="0"/>
          </a:p>
        </p:txBody>
      </p:sp>
      <p:sp>
        <p:nvSpPr>
          <p:cNvPr id="4" name="Rectangle 5"/>
          <p:cNvSpPr>
            <a:spLocks noGrp="1" noChangeArrowheads="1"/>
          </p:cNvSpPr>
          <p:nvPr>
            <p:ph type="ftr" sz="quarter" idx="10"/>
          </p:nvPr>
        </p:nvSpPr>
        <p:spPr>
          <a:xfrm>
            <a:off x="3124200" y="6356351"/>
            <a:ext cx="2895600" cy="365125"/>
          </a:xfrm>
          <a:prstGeom prst="rect">
            <a:avLst/>
          </a:prstGeom>
        </p:spPr>
        <p:txBody>
          <a:bodyPr/>
          <a:lstStyle>
            <a:lvl1pPr>
              <a:defRPr/>
            </a:lvl1pPr>
          </a:lstStyle>
          <a:p>
            <a:pPr eaLnBrk="0" fontAlgn="base" hangingPunct="0">
              <a:spcBef>
                <a:spcPct val="0"/>
              </a:spcBef>
              <a:spcAft>
                <a:spcPct val="0"/>
              </a:spcAft>
              <a:defRPr/>
            </a:pPr>
            <a:endParaRPr lang="en-US" sz="2400">
              <a:solidFill>
                <a:prstClr val="black"/>
              </a:solidFill>
              <a:latin typeface="Times" charset="0"/>
              <a:ea typeface="ＭＳ Ｐゴシック" charset="0"/>
              <a:cs typeface="ＭＳ Ｐゴシック" charset="0"/>
            </a:endParaRPr>
          </a:p>
        </p:txBody>
      </p:sp>
      <p:sp>
        <p:nvSpPr>
          <p:cNvPr id="5" name="Rectangle 6"/>
          <p:cNvSpPr>
            <a:spLocks noGrp="1" noChangeArrowheads="1"/>
          </p:cNvSpPr>
          <p:nvPr>
            <p:ph type="sldNum" sz="quarter" idx="11"/>
          </p:nvPr>
        </p:nvSpPr>
        <p:spPr>
          <a:xfrm>
            <a:off x="8686800" y="6553200"/>
            <a:ext cx="457200" cy="304800"/>
          </a:xfrm>
          <a:prstGeom prst="rect">
            <a:avLst/>
          </a:prstGeom>
        </p:spPr>
        <p:txBody>
          <a:bodyPr anchor="t"/>
          <a:lstStyle>
            <a:lvl1pPr>
              <a:defRPr/>
            </a:lvl1pPr>
          </a:lstStyle>
          <a:p>
            <a:pPr eaLnBrk="0" fontAlgn="base" hangingPunct="0">
              <a:spcBef>
                <a:spcPct val="0"/>
              </a:spcBef>
              <a:spcAft>
                <a:spcPct val="0"/>
              </a:spcAft>
              <a:defRPr/>
            </a:pPr>
            <a:fld id="{DC44AC56-0ABE-444E-8F31-82534ED508C2}" type="slidenum">
              <a:rPr lang="en-US" sz="2400">
                <a:solidFill>
                  <a:prstClr val="black"/>
                </a:solidFill>
                <a:latin typeface="Times" charset="0"/>
                <a:ea typeface="ＭＳ Ｐゴシック" charset="0"/>
                <a:cs typeface="ＭＳ Ｐゴシック" charset="0"/>
              </a:rPr>
              <a:pPr eaLnBrk="0" fontAlgn="base" hangingPunct="0">
                <a:spcBef>
                  <a:spcPct val="0"/>
                </a:spcBef>
                <a:spcAft>
                  <a:spcPct val="0"/>
                </a:spcAft>
                <a:defRPr/>
              </a:pPr>
              <a:t>‹#›</a:t>
            </a:fld>
            <a:endParaRPr lang="en-US" sz="2400">
              <a:solidFill>
                <a:prstClr val="black"/>
              </a:solidFill>
              <a:latin typeface="Times" charset="0"/>
              <a:ea typeface="ＭＳ Ｐゴシック" charset="0"/>
              <a:cs typeface="ＭＳ Ｐゴシック" charset="0"/>
            </a:endParaRPr>
          </a:p>
        </p:txBody>
      </p:sp>
    </p:spTree>
    <p:extLst>
      <p:ext uri="{BB962C8B-B14F-4D97-AF65-F5344CB8AC3E}">
        <p14:creationId xmlns:p14="http://schemas.microsoft.com/office/powerpoint/2010/main" val="10894899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1"/>
            <a:ext cx="2133600" cy="365125"/>
          </a:xfrm>
          <a:prstGeom prst="rect">
            <a:avLst/>
          </a:prstGeom>
        </p:spPr>
        <p:txBody>
          <a:bodyPr/>
          <a:lstStyle>
            <a:lvl1pPr>
              <a:defRPr/>
            </a:lvl1pPr>
          </a:lstStyle>
          <a:p>
            <a:pPr eaLnBrk="0" fontAlgn="base" hangingPunct="0">
              <a:spcBef>
                <a:spcPct val="0"/>
              </a:spcBef>
              <a:spcAft>
                <a:spcPct val="0"/>
              </a:spcAft>
              <a:defRPr/>
            </a:pPr>
            <a:fld id="{FD9A7F04-3676-964F-8CF8-A2E075F9D85C}" type="datetime1">
              <a:rPr lang="en-US" sz="2400">
                <a:solidFill>
                  <a:prstClr val="black"/>
                </a:solidFill>
                <a:latin typeface="Times" charset="0"/>
                <a:ea typeface="ＭＳ Ｐゴシック" charset="0"/>
                <a:cs typeface="ＭＳ Ｐゴシック" charset="0"/>
              </a:rPr>
              <a:pPr eaLnBrk="0" fontAlgn="base" hangingPunct="0">
                <a:spcBef>
                  <a:spcPct val="0"/>
                </a:spcBef>
                <a:spcAft>
                  <a:spcPct val="0"/>
                </a:spcAft>
                <a:defRPr/>
              </a:pPr>
              <a:t>9/4/20</a:t>
            </a:fld>
            <a:endParaRPr lang="en-US" sz="2400">
              <a:solidFill>
                <a:prstClr val="black"/>
              </a:solidFill>
              <a:latin typeface="Times" charset="0"/>
              <a:ea typeface="ＭＳ Ｐゴシック" charset="0"/>
              <a:cs typeface="ＭＳ Ｐゴシック" charset="0"/>
            </a:endParaRPr>
          </a:p>
        </p:txBody>
      </p:sp>
      <p:sp>
        <p:nvSpPr>
          <p:cNvPr id="3" name="Footer Placeholder 4"/>
          <p:cNvSpPr>
            <a:spLocks noGrp="1"/>
          </p:cNvSpPr>
          <p:nvPr>
            <p:ph type="ftr" sz="quarter" idx="11"/>
          </p:nvPr>
        </p:nvSpPr>
        <p:spPr>
          <a:xfrm>
            <a:off x="3124200" y="6356351"/>
            <a:ext cx="2895600" cy="365125"/>
          </a:xfrm>
          <a:prstGeom prst="rect">
            <a:avLst/>
          </a:prstGeom>
        </p:spPr>
        <p:txBody>
          <a:bodyPr/>
          <a:lstStyle>
            <a:lvl1pPr>
              <a:defRPr/>
            </a:lvl1pPr>
          </a:lstStyle>
          <a:p>
            <a:pPr eaLnBrk="0" fontAlgn="base" hangingPunct="0">
              <a:spcBef>
                <a:spcPct val="0"/>
              </a:spcBef>
              <a:spcAft>
                <a:spcPct val="0"/>
              </a:spcAft>
              <a:defRPr/>
            </a:pPr>
            <a:endParaRPr lang="en-US" sz="2400">
              <a:solidFill>
                <a:prstClr val="black"/>
              </a:solidFill>
              <a:latin typeface="Times" charset="0"/>
              <a:ea typeface="ＭＳ Ｐゴシック" charset="0"/>
              <a:cs typeface="ＭＳ Ｐゴシック" charset="0"/>
            </a:endParaRPr>
          </a:p>
        </p:txBody>
      </p:sp>
      <p:sp>
        <p:nvSpPr>
          <p:cNvPr id="4" name="Slide Number Placeholder 5"/>
          <p:cNvSpPr>
            <a:spLocks noGrp="1"/>
          </p:cNvSpPr>
          <p:nvPr>
            <p:ph type="sldNum" sz="quarter" idx="12"/>
          </p:nvPr>
        </p:nvSpPr>
        <p:spPr>
          <a:xfrm>
            <a:off x="6553200" y="6356351"/>
            <a:ext cx="2133600" cy="365125"/>
          </a:xfrm>
          <a:prstGeom prst="rect">
            <a:avLst/>
          </a:prstGeom>
        </p:spPr>
        <p:txBody>
          <a:bodyPr/>
          <a:lstStyle>
            <a:lvl1pPr>
              <a:defRPr/>
            </a:lvl1pPr>
          </a:lstStyle>
          <a:p>
            <a:pPr eaLnBrk="0" fontAlgn="base" hangingPunct="0">
              <a:spcBef>
                <a:spcPct val="0"/>
              </a:spcBef>
              <a:spcAft>
                <a:spcPct val="0"/>
              </a:spcAft>
              <a:defRPr/>
            </a:pPr>
            <a:fld id="{058C76CB-96B9-FA47-9CDB-54EEB3198B3B}" type="slidenum">
              <a:rPr lang="en-US" sz="2400">
                <a:solidFill>
                  <a:prstClr val="black"/>
                </a:solidFill>
                <a:latin typeface="Times" charset="0"/>
                <a:ea typeface="ＭＳ Ｐゴシック" charset="0"/>
                <a:cs typeface="ＭＳ Ｐゴシック" charset="0"/>
              </a:rPr>
              <a:pPr eaLnBrk="0" fontAlgn="base" hangingPunct="0">
                <a:spcBef>
                  <a:spcPct val="0"/>
                </a:spcBef>
                <a:spcAft>
                  <a:spcPct val="0"/>
                </a:spcAft>
                <a:defRPr/>
              </a:pPr>
              <a:t>‹#›</a:t>
            </a:fld>
            <a:endParaRPr lang="en-US" sz="2400">
              <a:solidFill>
                <a:prstClr val="black"/>
              </a:solidFill>
              <a:latin typeface="Times" charset="0"/>
              <a:ea typeface="ＭＳ Ｐゴシック" charset="0"/>
              <a:cs typeface="ＭＳ Ｐゴシック" charset="0"/>
            </a:endParaRPr>
          </a:p>
        </p:txBody>
      </p:sp>
    </p:spTree>
    <p:extLst>
      <p:ext uri="{BB962C8B-B14F-4D97-AF65-F5344CB8AC3E}">
        <p14:creationId xmlns:p14="http://schemas.microsoft.com/office/powerpoint/2010/main" val="36726848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3A1B1A13-508F-409A-9E23-54410920837A}" type="datetimeFigureOut">
              <a:rPr lang="en-US" smtClean="0">
                <a:solidFill>
                  <a:srgbClr val="464653"/>
                </a:solidFill>
              </a:rPr>
              <a:pPr/>
              <a:t>9/4/20</a:t>
            </a:fld>
            <a:endParaRPr lang="en-US">
              <a:solidFill>
                <a:srgbClr val="464653"/>
              </a:solidFill>
            </a:endParaRPr>
          </a:p>
        </p:txBody>
      </p:sp>
      <p:sp>
        <p:nvSpPr>
          <p:cNvPr id="6" name="Footer Placeholder 5"/>
          <p:cNvSpPr>
            <a:spLocks noGrp="1"/>
          </p:cNvSpPr>
          <p:nvPr>
            <p:ph type="ftr" sz="quarter" idx="11"/>
          </p:nvPr>
        </p:nvSpPr>
        <p:spPr/>
        <p:txBody>
          <a:bodyPr/>
          <a:lstStyle/>
          <a:p>
            <a:endParaRPr lang="en-US">
              <a:solidFill>
                <a:srgbClr val="464653"/>
              </a:solidFill>
            </a:endParaRPr>
          </a:p>
        </p:txBody>
      </p:sp>
      <p:sp>
        <p:nvSpPr>
          <p:cNvPr id="7" name="Slide Number Placeholder 6"/>
          <p:cNvSpPr>
            <a:spLocks noGrp="1"/>
          </p:cNvSpPr>
          <p:nvPr>
            <p:ph type="sldNum" sz="quarter" idx="12"/>
          </p:nvPr>
        </p:nvSpPr>
        <p:spPr/>
        <p:txBody>
          <a:bodyPr/>
          <a:lstStyle/>
          <a:p>
            <a:fld id="{1E61F501-4E7D-41EC-9AF4-F525E7E4B404}" type="slidenum">
              <a:rPr lang="en-US" smtClean="0">
                <a:solidFill>
                  <a:srgbClr val="464653"/>
                </a:solidFill>
              </a:rPr>
              <a:pPr/>
              <a:t>‹#›</a:t>
            </a:fld>
            <a:endParaRPr lang="en-US">
              <a:solidFill>
                <a:srgbClr val="464653"/>
              </a:solidFill>
            </a:endParaRPr>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2376862972"/>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8202"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3A1B1A13-508F-409A-9E23-54410920837A}" type="datetimeFigureOut">
              <a:rPr lang="en-US" smtClean="0">
                <a:solidFill>
                  <a:srgbClr val="464653"/>
                </a:solidFill>
              </a:rPr>
              <a:pPr/>
              <a:t>9/4/20</a:t>
            </a:fld>
            <a:endParaRPr lang="en-US">
              <a:solidFill>
                <a:srgbClr val="464653"/>
              </a:solidFill>
            </a:endParaRPr>
          </a:p>
        </p:txBody>
      </p:sp>
      <p:sp>
        <p:nvSpPr>
          <p:cNvPr id="8" name="Footer Placeholder 7"/>
          <p:cNvSpPr>
            <a:spLocks noGrp="1"/>
          </p:cNvSpPr>
          <p:nvPr>
            <p:ph type="ftr" sz="quarter" idx="11"/>
          </p:nvPr>
        </p:nvSpPr>
        <p:spPr/>
        <p:txBody>
          <a:bodyPr/>
          <a:lstStyle/>
          <a:p>
            <a:endParaRPr lang="en-US">
              <a:solidFill>
                <a:srgbClr val="464653"/>
              </a:solidFill>
            </a:endParaRPr>
          </a:p>
        </p:txBody>
      </p:sp>
      <p:sp>
        <p:nvSpPr>
          <p:cNvPr id="9" name="Slide Number Placeholder 8"/>
          <p:cNvSpPr>
            <a:spLocks noGrp="1"/>
          </p:cNvSpPr>
          <p:nvPr>
            <p:ph type="sldNum" sz="quarter" idx="12"/>
          </p:nvPr>
        </p:nvSpPr>
        <p:spPr/>
        <p:txBody>
          <a:bodyPr/>
          <a:lstStyle/>
          <a:p>
            <a:fld id="{1E61F501-4E7D-41EC-9AF4-F525E7E4B404}" type="slidenum">
              <a:rPr lang="en-US" smtClean="0">
                <a:solidFill>
                  <a:srgbClr val="464653"/>
                </a:solidFill>
              </a:rPr>
              <a:pPr/>
              <a:t>‹#›</a:t>
            </a:fld>
            <a:endParaRPr lang="en-US">
              <a:solidFill>
                <a:srgbClr val="464653"/>
              </a:solidFill>
            </a:endParaRPr>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1252523229"/>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3A1B1A13-508F-409A-9E23-54410920837A}" type="datetimeFigureOut">
              <a:rPr lang="en-US" smtClean="0">
                <a:solidFill>
                  <a:srgbClr val="464653"/>
                </a:solidFill>
              </a:rPr>
              <a:pPr/>
              <a:t>9/4/20</a:t>
            </a:fld>
            <a:endParaRPr lang="en-US">
              <a:solidFill>
                <a:srgbClr val="464653"/>
              </a:solidFill>
            </a:endParaRPr>
          </a:p>
        </p:txBody>
      </p:sp>
      <p:sp>
        <p:nvSpPr>
          <p:cNvPr id="4" name="Footer Placeholder 3"/>
          <p:cNvSpPr>
            <a:spLocks noGrp="1"/>
          </p:cNvSpPr>
          <p:nvPr>
            <p:ph type="ftr" sz="quarter" idx="11"/>
          </p:nvPr>
        </p:nvSpPr>
        <p:spPr/>
        <p:txBody>
          <a:bodyPr/>
          <a:lstStyle/>
          <a:p>
            <a:endParaRPr lang="en-US">
              <a:solidFill>
                <a:srgbClr val="464653"/>
              </a:solidFill>
            </a:endParaRPr>
          </a:p>
        </p:txBody>
      </p:sp>
      <p:sp>
        <p:nvSpPr>
          <p:cNvPr id="5" name="Slide Number Placeholder 4"/>
          <p:cNvSpPr>
            <a:spLocks noGrp="1"/>
          </p:cNvSpPr>
          <p:nvPr>
            <p:ph type="sldNum" sz="quarter" idx="12"/>
          </p:nvPr>
        </p:nvSpPr>
        <p:spPr/>
        <p:txBody>
          <a:bodyPr/>
          <a:lstStyle/>
          <a:p>
            <a:fld id="{1E61F501-4E7D-41EC-9AF4-F525E7E4B404}" type="slidenum">
              <a:rPr lang="en-US" smtClean="0">
                <a:solidFill>
                  <a:srgbClr val="464653"/>
                </a:solidFill>
              </a:rPr>
              <a:pPr/>
              <a:t>‹#›</a:t>
            </a:fld>
            <a:endParaRPr lang="en-US">
              <a:solidFill>
                <a:srgbClr val="464653"/>
              </a:solidFill>
            </a:endParaRPr>
          </a:p>
        </p:txBody>
      </p:sp>
      <p:sp>
        <p:nvSpPr>
          <p:cNvPr id="6" name="Isosceles Triangle 5"/>
          <p:cNvSpPr>
            <a:spLocks noChangeAspect="1"/>
          </p:cNvSpPr>
          <p:nvPr/>
        </p:nvSpPr>
        <p:spPr>
          <a:xfrm rot="5400000">
            <a:off x="419102"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p14="http://schemas.microsoft.com/office/powerpoint/2010/main" val="3351671872"/>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1B1A13-508F-409A-9E23-54410920837A}" type="datetimeFigureOut">
              <a:rPr lang="en-US" smtClean="0">
                <a:solidFill>
                  <a:srgbClr val="464653"/>
                </a:solidFill>
              </a:rPr>
              <a:pPr/>
              <a:t>9/4/20</a:t>
            </a:fld>
            <a:endParaRPr lang="en-US">
              <a:solidFill>
                <a:srgbClr val="464653"/>
              </a:solidFill>
            </a:endParaRPr>
          </a:p>
        </p:txBody>
      </p:sp>
      <p:sp>
        <p:nvSpPr>
          <p:cNvPr id="3" name="Footer Placeholder 2"/>
          <p:cNvSpPr>
            <a:spLocks noGrp="1"/>
          </p:cNvSpPr>
          <p:nvPr>
            <p:ph type="ftr" sz="quarter" idx="11"/>
          </p:nvPr>
        </p:nvSpPr>
        <p:spPr/>
        <p:txBody>
          <a:bodyPr/>
          <a:lstStyle/>
          <a:p>
            <a:endParaRPr lang="en-US">
              <a:solidFill>
                <a:srgbClr val="464653"/>
              </a:solidFill>
            </a:endParaRPr>
          </a:p>
        </p:txBody>
      </p:sp>
      <p:sp>
        <p:nvSpPr>
          <p:cNvPr id="4" name="Slide Number Placeholder 3"/>
          <p:cNvSpPr>
            <a:spLocks noGrp="1"/>
          </p:cNvSpPr>
          <p:nvPr>
            <p:ph type="sldNum" sz="quarter" idx="12"/>
          </p:nvPr>
        </p:nvSpPr>
        <p:spPr/>
        <p:txBody>
          <a:bodyPr/>
          <a:lstStyle/>
          <a:p>
            <a:fld id="{1E61F501-4E7D-41EC-9AF4-F525E7E4B404}" type="slidenum">
              <a:rPr lang="en-US" smtClean="0">
                <a:solidFill>
                  <a:srgbClr val="464653"/>
                </a:solidFill>
              </a:rPr>
              <a:pPr/>
              <a:t>‹#›</a:t>
            </a:fld>
            <a:endParaRPr lang="en-US">
              <a:solidFill>
                <a:srgbClr val="464653"/>
              </a:solidFill>
            </a:endParaRPr>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6" name="Isosceles Triangle 5"/>
          <p:cNvSpPr>
            <a:spLocks noChangeAspect="1"/>
          </p:cNvSpPr>
          <p:nvPr/>
        </p:nvSpPr>
        <p:spPr>
          <a:xfrm rot="5400000">
            <a:off x="419102"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p14="http://schemas.microsoft.com/office/powerpoint/2010/main" val="2589756339"/>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a:t>Click to edit Master title style</a:t>
            </a:r>
          </a:p>
        </p:txBody>
      </p:sp>
      <p:sp>
        <p:nvSpPr>
          <p:cNvPr id="3" name="Text Placeholder 2"/>
          <p:cNvSpPr>
            <a:spLocks noGrp="1"/>
          </p:cNvSpPr>
          <p:nvPr>
            <p:ph type="body" idx="2"/>
          </p:nvPr>
        </p:nvSpPr>
        <p:spPr>
          <a:xfrm>
            <a:off x="6324600" y="1219202"/>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3A1B1A13-508F-409A-9E23-54410920837A}" type="datetimeFigureOut">
              <a:rPr lang="en-US" smtClean="0">
                <a:solidFill>
                  <a:srgbClr val="464653"/>
                </a:solidFill>
              </a:rPr>
              <a:pPr/>
              <a:t>9/4/20</a:t>
            </a:fld>
            <a:endParaRPr lang="en-US">
              <a:solidFill>
                <a:srgbClr val="464653"/>
              </a:solidFill>
            </a:endParaRPr>
          </a:p>
        </p:txBody>
      </p:sp>
      <p:sp>
        <p:nvSpPr>
          <p:cNvPr id="6" name="Footer Placeholder 5"/>
          <p:cNvSpPr>
            <a:spLocks noGrp="1"/>
          </p:cNvSpPr>
          <p:nvPr>
            <p:ph type="ftr" sz="quarter" idx="11"/>
          </p:nvPr>
        </p:nvSpPr>
        <p:spPr/>
        <p:txBody>
          <a:bodyPr/>
          <a:lstStyle/>
          <a:p>
            <a:endParaRPr lang="en-US">
              <a:solidFill>
                <a:srgbClr val="464653"/>
              </a:solidFill>
            </a:endParaRPr>
          </a:p>
        </p:txBody>
      </p:sp>
      <p:sp>
        <p:nvSpPr>
          <p:cNvPr id="7" name="Slide Number Placeholder 6"/>
          <p:cNvSpPr>
            <a:spLocks noGrp="1"/>
          </p:cNvSpPr>
          <p:nvPr>
            <p:ph type="sldNum" sz="quarter" idx="12"/>
          </p:nvPr>
        </p:nvSpPr>
        <p:spPr/>
        <p:txBody>
          <a:bodyPr/>
          <a:lstStyle/>
          <a:p>
            <a:fld id="{1E61F501-4E7D-41EC-9AF4-F525E7E4B404}" type="slidenum">
              <a:rPr lang="en-US" smtClean="0">
                <a:solidFill>
                  <a:srgbClr val="464653"/>
                </a:solidFill>
              </a:rPr>
              <a:pPr/>
              <a:t>‹#›</a:t>
            </a:fld>
            <a:endParaRPr lang="en-US">
              <a:solidFill>
                <a:srgbClr val="464653"/>
              </a:solidFill>
            </a:endParaRPr>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9" name="Isosceles Triangle 8"/>
          <p:cNvSpPr>
            <a:spLocks noChangeAspect="1"/>
          </p:cNvSpPr>
          <p:nvPr/>
        </p:nvSpPr>
        <p:spPr>
          <a:xfrm rot="5400000">
            <a:off x="419102"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3003610393"/>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a:t>Click to edit Master title style</a:t>
            </a:r>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3A1B1A13-508F-409A-9E23-54410920837A}" type="datetimeFigureOut">
              <a:rPr lang="en-US" smtClean="0">
                <a:solidFill>
                  <a:srgbClr val="DDE9EC"/>
                </a:solidFill>
              </a:rPr>
              <a:pPr/>
              <a:t>9/4/20</a:t>
            </a:fld>
            <a:endParaRPr lang="en-US">
              <a:solidFill>
                <a:srgbClr val="DDE9EC"/>
              </a:solidFill>
            </a:endParaRPr>
          </a:p>
        </p:txBody>
      </p:sp>
      <p:sp>
        <p:nvSpPr>
          <p:cNvPr id="6" name="Footer Placeholder 5"/>
          <p:cNvSpPr>
            <a:spLocks noGrp="1"/>
          </p:cNvSpPr>
          <p:nvPr>
            <p:ph type="ftr" sz="quarter" idx="11"/>
          </p:nvPr>
        </p:nvSpPr>
        <p:spPr/>
        <p:txBody>
          <a:bodyPr/>
          <a:lstStyle/>
          <a:p>
            <a:endParaRPr lang="en-US">
              <a:solidFill>
                <a:srgbClr val="DDE9EC"/>
              </a:solidFill>
            </a:endParaRPr>
          </a:p>
        </p:txBody>
      </p:sp>
      <p:sp>
        <p:nvSpPr>
          <p:cNvPr id="7" name="Slide Number Placeholder 6"/>
          <p:cNvSpPr>
            <a:spLocks noGrp="1"/>
          </p:cNvSpPr>
          <p:nvPr>
            <p:ph type="sldNum" sz="quarter" idx="12"/>
          </p:nvPr>
        </p:nvSpPr>
        <p:spPr/>
        <p:txBody>
          <a:bodyPr/>
          <a:lstStyle/>
          <a:p>
            <a:fld id="{1E61F501-4E7D-41EC-9AF4-F525E7E4B404}" type="slidenum">
              <a:rPr lang="en-US" smtClean="0">
                <a:solidFill>
                  <a:srgbClr val="DDE9EC"/>
                </a:solidFill>
              </a:rPr>
              <a:pPr/>
              <a:t>‹#›</a:t>
            </a:fld>
            <a:endParaRPr lang="en-US">
              <a:solidFill>
                <a:srgbClr val="DDE9EC"/>
              </a:solidFill>
            </a:endParaRPr>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9" name="Isosceles Triangle 8"/>
          <p:cNvSpPr>
            <a:spLocks noChangeAspect="1"/>
          </p:cNvSpPr>
          <p:nvPr/>
        </p:nvSpPr>
        <p:spPr>
          <a:xfrm rot="5400000">
            <a:off x="419102"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p14="http://schemas.microsoft.com/office/powerpoint/2010/main" val="1166845502"/>
      </p:ext>
    </p:extLst>
  </p:cSld>
  <p:clrMapOvr>
    <a:overrideClrMapping bg1="dk1" tx1="lt1" bg2="dk2" tx2="lt2" accent1="accent1" accent2="accent2" accent3="accent3" accent4="accent4" accent5="accent5" accent6="accent6" hlink="hlink" folHlink="folHlink"/>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6" Type="http://schemas.openxmlformats.org/officeDocument/2006/relationships/image" Target="../media/image5.png"/><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image" Target="../media/image4.jpeg"/><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Autofit/>
          </a:bodyPr>
          <a:lstStyle/>
          <a:p>
            <a:r>
              <a:rPr kumimoji="0" lang="en-US" dirty="0"/>
              <a:t>Click to edit Master title style</a:t>
            </a:r>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14" name="Date Placeholder 13"/>
          <p:cNvSpPr>
            <a:spLocks noGrp="1"/>
          </p:cNvSpPr>
          <p:nvPr>
            <p:ph type="dt" sz="half" idx="2"/>
          </p:nvPr>
        </p:nvSpPr>
        <p:spPr>
          <a:xfrm>
            <a:off x="6400800" y="6356351"/>
            <a:ext cx="2289048" cy="365760"/>
          </a:xfrm>
          <a:prstGeom prst="rect">
            <a:avLst/>
          </a:prstGeom>
        </p:spPr>
        <p:txBody>
          <a:bodyPr vert="horz"/>
          <a:lstStyle>
            <a:lvl1pPr algn="l" eaLnBrk="1" latinLnBrk="0" hangingPunct="1">
              <a:defRPr kumimoji="0" sz="1400">
                <a:solidFill>
                  <a:schemeClr val="tx2"/>
                </a:solidFill>
              </a:defRPr>
            </a:lvl1pPr>
          </a:lstStyle>
          <a:p>
            <a:fld id="{3A1B1A13-508F-409A-9E23-54410920837A}" type="datetimeFigureOut">
              <a:rPr lang="en-US" smtClean="0">
                <a:solidFill>
                  <a:srgbClr val="464653"/>
                </a:solidFill>
              </a:rPr>
              <a:pPr/>
              <a:t>9/4/20</a:t>
            </a:fld>
            <a:endParaRPr lang="en-US">
              <a:solidFill>
                <a:srgbClr val="464653"/>
              </a:solidFill>
            </a:endParaRPr>
          </a:p>
        </p:txBody>
      </p:sp>
      <p:sp>
        <p:nvSpPr>
          <p:cNvPr id="3" name="Footer Placeholder 2"/>
          <p:cNvSpPr>
            <a:spLocks noGrp="1"/>
          </p:cNvSpPr>
          <p:nvPr>
            <p:ph type="ftr" sz="quarter" idx="3"/>
          </p:nvPr>
        </p:nvSpPr>
        <p:spPr>
          <a:xfrm>
            <a:off x="2898648" y="6356351"/>
            <a:ext cx="3505200" cy="365760"/>
          </a:xfrm>
          <a:prstGeom prst="rect">
            <a:avLst/>
          </a:prstGeom>
        </p:spPr>
        <p:txBody>
          <a:bodyPr vert="horz"/>
          <a:lstStyle>
            <a:lvl1pPr algn="r" eaLnBrk="1" latinLnBrk="0" hangingPunct="1">
              <a:defRPr kumimoji="0" sz="1400">
                <a:solidFill>
                  <a:schemeClr val="tx2"/>
                </a:solidFill>
              </a:defRPr>
            </a:lvl1pPr>
          </a:lstStyle>
          <a:p>
            <a:endParaRPr lang="en-US">
              <a:solidFill>
                <a:srgbClr val="464653"/>
              </a:solidFill>
            </a:endParaRPr>
          </a:p>
        </p:txBody>
      </p:sp>
      <p:sp>
        <p:nvSpPr>
          <p:cNvPr id="23" name="Slide Number Placeholder 22"/>
          <p:cNvSpPr>
            <a:spLocks noGrp="1"/>
          </p:cNvSpPr>
          <p:nvPr>
            <p:ph type="sldNum" sz="quarter" idx="4"/>
          </p:nvPr>
        </p:nvSpPr>
        <p:spPr>
          <a:xfrm>
            <a:off x="612648" y="6356351"/>
            <a:ext cx="1981200" cy="365760"/>
          </a:xfrm>
          <a:prstGeom prst="rect">
            <a:avLst/>
          </a:prstGeom>
        </p:spPr>
        <p:txBody>
          <a:bodyPr vert="horz"/>
          <a:lstStyle>
            <a:lvl1pPr algn="l" eaLnBrk="1" latinLnBrk="0" hangingPunct="1">
              <a:defRPr kumimoji="0" sz="1400">
                <a:solidFill>
                  <a:schemeClr val="tx2"/>
                </a:solidFill>
              </a:defRPr>
            </a:lvl1pPr>
          </a:lstStyle>
          <a:p>
            <a:fld id="{1E61F501-4E7D-41EC-9AF4-F525E7E4B404}" type="slidenum">
              <a:rPr lang="en-US" smtClean="0">
                <a:solidFill>
                  <a:srgbClr val="464653"/>
                </a:solidFill>
              </a:rPr>
              <a:pPr/>
              <a:t>‹#›</a:t>
            </a:fld>
            <a:endParaRPr lang="en-US">
              <a:solidFill>
                <a:srgbClr val="464653"/>
              </a:solidFill>
            </a:endParaRPr>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0" name="Isosceles Triangle 9"/>
          <p:cNvSpPr>
            <a:spLocks noChangeAspect="1"/>
          </p:cNvSpPr>
          <p:nvPr/>
        </p:nvSpPr>
        <p:spPr>
          <a:xfrm rot="5400000">
            <a:off x="419102"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p14="http://schemas.microsoft.com/office/powerpoint/2010/main" val="1859700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push dir="u"/>
  </p:transition>
  <p:txStyles>
    <p:titleStyle>
      <a:lvl1pPr algn="l" rtl="0" eaLnBrk="1" latinLnBrk="0" hangingPunct="1">
        <a:spcBef>
          <a:spcPct val="0"/>
        </a:spcBef>
        <a:buNone/>
        <a:defRPr kumimoji="0" sz="6000" kern="1200">
          <a:solidFill>
            <a:schemeClr val="tx2"/>
          </a:solidFill>
          <a:latin typeface="Franklin Gothic Medium Cond" pitchFamily="34" charset="0"/>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Cambria" pitchFamily="18" charset="0"/>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Cambria" pitchFamily="18" charset="0"/>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Cambria" pitchFamily="18" charset="0"/>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Cambria" pitchFamily="18" charset="0"/>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Cambria" pitchFamily="18" charset="0"/>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7890" name="Title Placeholder 1"/>
          <p:cNvSpPr>
            <a:spLocks noGrp="1"/>
          </p:cNvSpPr>
          <p:nvPr>
            <p:ph type="title"/>
          </p:nvPr>
        </p:nvSpPr>
        <p:spPr bwMode="auto">
          <a:xfrm>
            <a:off x="457200" y="274637"/>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7891" name="Text Placeholder 2"/>
          <p:cNvSpPr>
            <a:spLocks noGrp="1"/>
          </p:cNvSpPr>
          <p:nvPr>
            <p:ph type="body" idx="1"/>
          </p:nvPr>
        </p:nvSpPr>
        <p:spPr bwMode="auto">
          <a:xfrm>
            <a:off x="457200" y="1600201"/>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1"/>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pPr eaLnBrk="0" fontAlgn="base" hangingPunct="0">
              <a:spcBef>
                <a:spcPct val="0"/>
              </a:spcBef>
              <a:spcAft>
                <a:spcPct val="0"/>
              </a:spcAft>
            </a:pPr>
            <a:fld id="{A7C8B2EF-D951-F249-A9B4-93BFDD1BBDB0}" type="datetime1">
              <a:rPr lang="en-US" altLang="en-US">
                <a:latin typeface="Times" charset="0"/>
                <a:ea typeface="ＭＳ Ｐゴシック" charset="-128"/>
              </a:rPr>
              <a:pPr eaLnBrk="0" fontAlgn="base" hangingPunct="0">
                <a:spcBef>
                  <a:spcPct val="0"/>
                </a:spcBef>
                <a:spcAft>
                  <a:spcPct val="0"/>
                </a:spcAft>
              </a:pPr>
              <a:t>9/4/20</a:t>
            </a:fld>
            <a:endParaRPr lang="en-US" altLang="en-US">
              <a:latin typeface="Times" charset="0"/>
              <a:ea typeface="ＭＳ Ｐゴシック" charset="-128"/>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ea typeface="ＭＳ Ｐゴシック" charset="0"/>
                <a:cs typeface="ＭＳ Ｐゴシック" charset="0"/>
              </a:defRPr>
            </a:lvl1pPr>
          </a:lstStyle>
          <a:p>
            <a:pPr eaLnBrk="0" fontAlgn="base" hangingPunct="0">
              <a:spcBef>
                <a:spcPct val="0"/>
              </a:spcBef>
              <a:spcAft>
                <a:spcPct val="0"/>
              </a:spcAft>
              <a:defRPr/>
            </a:pPr>
            <a:endParaRPr lang="en-US">
              <a:solidFill>
                <a:prstClr val="black">
                  <a:tint val="75000"/>
                </a:prstClr>
              </a:solidFill>
              <a:latin typeface="Times" charset="0"/>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eaLnBrk="0" fontAlgn="base" hangingPunct="0">
              <a:spcBef>
                <a:spcPct val="0"/>
              </a:spcBef>
              <a:spcAft>
                <a:spcPct val="0"/>
              </a:spcAft>
            </a:pPr>
            <a:fld id="{523C868C-3BCF-F84F-A226-7331628E91AB}" type="slidenum">
              <a:rPr lang="en-US" altLang="en-US">
                <a:latin typeface="Times" charset="0"/>
                <a:ea typeface="ＭＳ Ｐゴシック" charset="-128"/>
              </a:rPr>
              <a:pPr eaLnBrk="0" fontAlgn="base" hangingPunct="0">
                <a:spcBef>
                  <a:spcPct val="0"/>
                </a:spcBef>
                <a:spcAft>
                  <a:spcPct val="0"/>
                </a:spcAft>
              </a:pPr>
              <a:t>‹#›</a:t>
            </a:fld>
            <a:endParaRPr lang="en-US" altLang="en-US">
              <a:latin typeface="Times" charset="0"/>
              <a:ea typeface="ＭＳ Ｐゴシック" charset="-128"/>
            </a:endParaRPr>
          </a:p>
        </p:txBody>
      </p:sp>
    </p:spTree>
    <p:extLst>
      <p:ext uri="{BB962C8B-B14F-4D97-AF65-F5344CB8AC3E}">
        <p14:creationId xmlns:p14="http://schemas.microsoft.com/office/powerpoint/2010/main" val="300254443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hdr="0" ftr="0" dt="0"/>
  <p:txStyles>
    <p:titleStyle>
      <a:lvl1pPr algn="ctr" defTabSz="457200" rtl="0" fontAlgn="base">
        <a:spcBef>
          <a:spcPct val="0"/>
        </a:spcBef>
        <a:spcAft>
          <a:spcPct val="0"/>
        </a:spcAft>
        <a:defRPr sz="4400" kern="1200">
          <a:solidFill>
            <a:schemeClr val="tx1"/>
          </a:solidFill>
          <a:latin typeface="+mj-lt"/>
          <a:ea typeface="ＭＳ Ｐゴシック" charset="-128"/>
          <a:cs typeface="+mj-cs"/>
        </a:defRPr>
      </a:lvl1pPr>
      <a:lvl2pPr algn="ctr" defTabSz="457200" rtl="0" fontAlgn="base">
        <a:spcBef>
          <a:spcPct val="0"/>
        </a:spcBef>
        <a:spcAft>
          <a:spcPct val="0"/>
        </a:spcAft>
        <a:defRPr sz="4400">
          <a:solidFill>
            <a:schemeClr val="tx1"/>
          </a:solidFill>
          <a:latin typeface="Calibri" charset="0"/>
          <a:ea typeface="ＭＳ Ｐゴシック" charset="-128"/>
        </a:defRPr>
      </a:lvl2pPr>
      <a:lvl3pPr algn="ctr" defTabSz="457200" rtl="0" fontAlgn="base">
        <a:spcBef>
          <a:spcPct val="0"/>
        </a:spcBef>
        <a:spcAft>
          <a:spcPct val="0"/>
        </a:spcAft>
        <a:defRPr sz="4400">
          <a:solidFill>
            <a:schemeClr val="tx1"/>
          </a:solidFill>
          <a:latin typeface="Calibri" charset="0"/>
          <a:ea typeface="ＭＳ Ｐゴシック" charset="-128"/>
        </a:defRPr>
      </a:lvl3pPr>
      <a:lvl4pPr algn="ctr" defTabSz="457200" rtl="0" fontAlgn="base">
        <a:spcBef>
          <a:spcPct val="0"/>
        </a:spcBef>
        <a:spcAft>
          <a:spcPct val="0"/>
        </a:spcAft>
        <a:defRPr sz="4400">
          <a:solidFill>
            <a:schemeClr val="tx1"/>
          </a:solidFill>
          <a:latin typeface="Calibri" charset="0"/>
          <a:ea typeface="ＭＳ Ｐゴシック" charset="-128"/>
        </a:defRPr>
      </a:lvl4pPr>
      <a:lvl5pPr algn="ctr" defTabSz="457200" rtl="0" fontAlgn="base">
        <a:spcBef>
          <a:spcPct val="0"/>
        </a:spcBef>
        <a:spcAft>
          <a:spcPct val="0"/>
        </a:spcAft>
        <a:defRPr sz="4400">
          <a:solidFill>
            <a:schemeClr val="tx1"/>
          </a:solidFill>
          <a:latin typeface="Calibri" charset="0"/>
          <a:ea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ＭＳ Ｐゴシック" charset="-128"/>
          <a:cs typeface="+mn-cs"/>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1" y="1828802"/>
            <a:ext cx="7772401" cy="435133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0" y="0"/>
            <a:ext cx="9144000" cy="505968"/>
          </a:xfrm>
          <a:prstGeom prst="rect">
            <a:avLst/>
          </a:prstGeom>
        </p:spPr>
      </p:pic>
      <p:pic>
        <p:nvPicPr>
          <p:cNvPr id="10" name="Picture 9" descr="final-footer.jpg"/>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0" y="6489192"/>
            <a:ext cx="9144000" cy="368808"/>
          </a:xfrm>
          <a:prstGeom prst="rect">
            <a:avLst/>
          </a:prstGeom>
        </p:spPr>
      </p:pic>
      <p:pic>
        <p:nvPicPr>
          <p:cNvPr id="11" name="Picture 10"/>
          <p:cNvPicPr>
            <a:picLocks noChangeAspect="1"/>
          </p:cNvPicPr>
          <p:nvPr/>
        </p:nvPicPr>
        <p:blipFill rotWithShape="1">
          <a:blip r:embed="rId14" cstate="print">
            <a:extLst>
              <a:ext uri="{28A0092B-C50C-407E-A947-70E740481C1C}">
                <a14:useLocalDpi xmlns:a14="http://schemas.microsoft.com/office/drawing/2010/main" val="0"/>
              </a:ext>
            </a:extLst>
          </a:blip>
          <a:srcRect r="33472"/>
          <a:stretch/>
        </p:blipFill>
        <p:spPr>
          <a:xfrm>
            <a:off x="3060700" y="0"/>
            <a:ext cx="6083300" cy="505968"/>
          </a:xfrm>
          <a:prstGeom prst="rect">
            <a:avLst/>
          </a:prstGeom>
        </p:spPr>
      </p:pic>
      <p:pic>
        <p:nvPicPr>
          <p:cNvPr id="12" name="Picture 11"/>
          <p:cNvPicPr>
            <a:picLocks/>
          </p:cNvPicPr>
          <p:nvPr/>
        </p:nvPicPr>
        <p:blipFill rotWithShape="1">
          <a:blip r:embed="rId16" cstate="print">
            <a:extLst>
              <a:ext uri="{28A0092B-C50C-407E-A947-70E740481C1C}">
                <a14:useLocalDpi xmlns:a14="http://schemas.microsoft.com/office/drawing/2010/main" val="0"/>
              </a:ext>
            </a:extLst>
          </a:blip>
          <a:srcRect t="81960" b="9204"/>
          <a:stretch/>
        </p:blipFill>
        <p:spPr>
          <a:xfrm>
            <a:off x="4455044" y="0"/>
            <a:ext cx="4688956" cy="498856"/>
          </a:xfrm>
          <a:prstGeom prst="rect">
            <a:avLst/>
          </a:prstGeom>
        </p:spPr>
      </p:pic>
      <p:sp>
        <p:nvSpPr>
          <p:cNvPr id="2" name="Title Placeholder 1"/>
          <p:cNvSpPr>
            <a:spLocks noGrp="1"/>
          </p:cNvSpPr>
          <p:nvPr>
            <p:ph type="title"/>
          </p:nvPr>
        </p:nvSpPr>
        <p:spPr>
          <a:xfrm>
            <a:off x="457200" y="609600"/>
            <a:ext cx="8229600" cy="1143000"/>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2973842149"/>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hf hdr="0" ftr="0" dt="0"/>
  <p:txStyles>
    <p:titleStyle>
      <a:lvl1pPr algn="l" defTabSz="914400" rtl="0" eaLnBrk="1" latinLnBrk="0" hangingPunct="1">
        <a:lnSpc>
          <a:spcPct val="90000"/>
        </a:lnSpc>
        <a:spcBef>
          <a:spcPct val="0"/>
        </a:spcBef>
        <a:buNone/>
        <a:defRPr sz="4400" kern="1200">
          <a:solidFill>
            <a:srgbClr val="0C4E8B"/>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Wingdings 2" pitchFamily="18" charset="2"/>
        <a:buChar char=""/>
        <a:defRPr sz="2800" kern="1200">
          <a:solidFill>
            <a:srgbClr val="0C4E8B"/>
          </a:solidFill>
          <a:latin typeface="Century Gothic"/>
          <a:ea typeface="+mn-ea"/>
          <a:cs typeface="+mn-cs"/>
        </a:defRPr>
      </a:lvl1pPr>
      <a:lvl2pPr marL="685800" indent="-228600" algn="l" defTabSz="914400" rtl="0" eaLnBrk="1" latinLnBrk="0" hangingPunct="1">
        <a:lnSpc>
          <a:spcPct val="100000"/>
        </a:lnSpc>
        <a:spcBef>
          <a:spcPts val="500"/>
        </a:spcBef>
        <a:buFont typeface="Wingdings 2" pitchFamily="18" charset="2"/>
        <a:buChar char=""/>
        <a:defRPr sz="2400" kern="1200">
          <a:solidFill>
            <a:srgbClr val="0C4E8B"/>
          </a:solidFill>
          <a:latin typeface="Century Gothic"/>
          <a:ea typeface="+mn-ea"/>
          <a:cs typeface="+mn-cs"/>
        </a:defRPr>
      </a:lvl2pPr>
      <a:lvl3pPr marL="1143000" indent="-228600" algn="l" defTabSz="914400" rtl="0" eaLnBrk="1" latinLnBrk="0" hangingPunct="1">
        <a:lnSpc>
          <a:spcPct val="100000"/>
        </a:lnSpc>
        <a:spcBef>
          <a:spcPts val="500"/>
        </a:spcBef>
        <a:buFont typeface="Wingdings 2" pitchFamily="18" charset="2"/>
        <a:buChar char=""/>
        <a:defRPr sz="2000" kern="1200">
          <a:solidFill>
            <a:srgbClr val="0C4E8B"/>
          </a:solidFill>
          <a:latin typeface="Century Gothic"/>
          <a:ea typeface="+mn-ea"/>
          <a:cs typeface="+mn-cs"/>
        </a:defRPr>
      </a:lvl3pPr>
      <a:lvl4pPr marL="1600200" indent="-228600" algn="l" defTabSz="914400" rtl="0" eaLnBrk="1" latinLnBrk="0" hangingPunct="1">
        <a:lnSpc>
          <a:spcPct val="100000"/>
        </a:lnSpc>
        <a:spcBef>
          <a:spcPts val="500"/>
        </a:spcBef>
        <a:buFont typeface="Wingdings 2" pitchFamily="18" charset="2"/>
        <a:buChar char=""/>
        <a:defRPr sz="1800" kern="1200">
          <a:solidFill>
            <a:srgbClr val="0C4E8B"/>
          </a:solidFill>
          <a:latin typeface="Century Gothic"/>
          <a:ea typeface="+mn-ea"/>
          <a:cs typeface="+mn-cs"/>
        </a:defRPr>
      </a:lvl4pPr>
      <a:lvl5pPr marL="2057400" indent="-228600" algn="l" defTabSz="914400" rtl="0" eaLnBrk="1" latinLnBrk="0" hangingPunct="1">
        <a:lnSpc>
          <a:spcPct val="100000"/>
        </a:lnSpc>
        <a:spcBef>
          <a:spcPts val="500"/>
        </a:spcBef>
        <a:buFont typeface="Wingdings 2" pitchFamily="18" charset="2"/>
        <a:buChar char=""/>
        <a:defRPr sz="1800" kern="1200">
          <a:solidFill>
            <a:srgbClr val="0C4E8B"/>
          </a:solidFill>
          <a:latin typeface="Century Gothic"/>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1.png"/><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hyperlink" Target="https://creativecommons.org/licenses/by/4.0/" TargetMode="External"/><Relationship Id="rId5" Type="http://schemas.openxmlformats.org/officeDocument/2006/relationships/image" Target="../media/image12.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76401" y="188781"/>
            <a:ext cx="5833227" cy="784830"/>
          </a:xfrm>
          <a:prstGeom prst="rect">
            <a:avLst/>
          </a:prstGeom>
          <a:solidFill>
            <a:srgbClr val="FF0000"/>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4500" dirty="0">
                <a:solidFill>
                  <a:prstClr val="white"/>
                </a:solidFill>
                <a:latin typeface="Impact" pitchFamily="34" charset="0"/>
              </a:rPr>
              <a:t>FIRST FIVE ARE </a:t>
            </a:r>
            <a:r>
              <a:rPr lang="en-US" sz="4500" u="sng" dirty="0">
                <a:solidFill>
                  <a:prstClr val="white"/>
                </a:solidFill>
                <a:latin typeface="Impact" pitchFamily="34" charset="0"/>
              </a:rPr>
              <a:t>SACRED</a:t>
            </a:r>
            <a:r>
              <a:rPr lang="en-US" sz="4500" dirty="0">
                <a:solidFill>
                  <a:prstClr val="white"/>
                </a:solidFill>
                <a:latin typeface="Impact" pitchFamily="34" charset="0"/>
              </a:rPr>
              <a:t>.</a:t>
            </a:r>
          </a:p>
        </p:txBody>
      </p:sp>
      <p:sp>
        <p:nvSpPr>
          <p:cNvPr id="2" name="TextBox 1"/>
          <p:cNvSpPr txBox="1"/>
          <p:nvPr/>
        </p:nvSpPr>
        <p:spPr>
          <a:xfrm>
            <a:off x="457201" y="1676402"/>
            <a:ext cx="8534400" cy="2062103"/>
          </a:xfrm>
          <a:prstGeom prst="rect">
            <a:avLst/>
          </a:prstGeom>
          <a:noFill/>
        </p:spPr>
        <p:txBody>
          <a:bodyPr wrap="square" rtlCol="0">
            <a:spAutoFit/>
          </a:bodyPr>
          <a:lstStyle/>
          <a:p>
            <a:pPr algn="ctr"/>
            <a:r>
              <a:rPr lang="en-US" sz="3200" dirty="0">
                <a:solidFill>
                  <a:prstClr val="black"/>
                </a:solidFill>
                <a:latin typeface="Cambria" panose="02040503050406030204" pitchFamily="18" charset="0"/>
              </a:rPr>
              <a:t>Review your team’s fact sheet, pledges, and opening statement.</a:t>
            </a:r>
          </a:p>
          <a:p>
            <a:pPr algn="ctr"/>
            <a:endParaRPr lang="en-US" sz="3200" dirty="0">
              <a:solidFill>
                <a:prstClr val="black"/>
              </a:solidFill>
              <a:latin typeface="Cambria" panose="02040503050406030204" pitchFamily="18" charset="0"/>
            </a:endParaRPr>
          </a:p>
          <a:p>
            <a:pPr algn="ctr"/>
            <a:r>
              <a:rPr lang="en-US" sz="3200" i="1" dirty="0">
                <a:solidFill>
                  <a:prstClr val="black"/>
                </a:solidFill>
                <a:latin typeface="Cambria" panose="02040503050406030204" pitchFamily="18" charset="0"/>
              </a:rPr>
              <a:t>Place all backpacks against the walls.</a:t>
            </a:r>
          </a:p>
        </p:txBody>
      </p:sp>
      <p:pic>
        <p:nvPicPr>
          <p:cNvPr id="5" name="Picture 4" descr="A picture containing drawing&#10;&#10;Description automatically generated">
            <a:extLst>
              <a:ext uri="{FF2B5EF4-FFF2-40B4-BE49-F238E27FC236}">
                <a16:creationId xmlns:a16="http://schemas.microsoft.com/office/drawing/2014/main" id="{68E768A6-BBB9-3E49-990A-7B270CEA402C}"/>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500698" y="1238010"/>
            <a:ext cx="1504950" cy="353695"/>
          </a:xfrm>
          <a:prstGeom prst="rect">
            <a:avLst/>
          </a:prstGeom>
        </p:spPr>
      </p:pic>
      <p:sp>
        <p:nvSpPr>
          <p:cNvPr id="6" name="Rectangle 5">
            <a:extLst>
              <a:ext uri="{FF2B5EF4-FFF2-40B4-BE49-F238E27FC236}">
                <a16:creationId xmlns:a16="http://schemas.microsoft.com/office/drawing/2014/main" id="{64BD26BF-877B-A749-A1D2-182D9B850916}"/>
              </a:ext>
            </a:extLst>
          </p:cNvPr>
          <p:cNvSpPr/>
          <p:nvPr/>
        </p:nvSpPr>
        <p:spPr>
          <a:xfrm>
            <a:off x="526931" y="6145998"/>
            <a:ext cx="8166337" cy="523220"/>
          </a:xfrm>
          <a:prstGeom prst="rect">
            <a:avLst/>
          </a:prstGeom>
        </p:spPr>
        <p:txBody>
          <a:bodyPr wrap="square">
            <a:spAutoFit/>
          </a:bodyPr>
          <a:lstStyle/>
          <a:p>
            <a:r>
              <a:rPr lang="en-US" sz="1400" dirty="0"/>
              <a:t>Copyright: Uncommon Schools. Unless otherwise noted, all of the content in this resource is licensed under a </a:t>
            </a:r>
            <a:r>
              <a:rPr lang="en-US" sz="1400" dirty="0">
                <a:hlinkClick r:id="rId6"/>
              </a:rPr>
              <a:t> Creative Commons Attribution International 4.0</a:t>
            </a:r>
            <a:r>
              <a:rPr lang="en-US" sz="1400" dirty="0"/>
              <a:t> (CC BY-NC-SA) license. </a:t>
            </a:r>
          </a:p>
        </p:txBody>
      </p:sp>
    </p:spTree>
    <p:controls>
      <mc:AlternateContent xmlns:mc="http://schemas.openxmlformats.org/markup-compatibility/2006">
        <mc:Choice xmlns:v="urn:schemas-microsoft-com:vml" Requires="v">
          <p:control spid="36876" r:id="rId2" imgW="4800610" imgH="2317705"/>
        </mc:Choice>
        <mc:Fallback>
          <p:control r:id="rId2" imgW="4800610" imgH="2317705">
            <p:pic>
              <p:nvPicPr>
                <p:cNvPr id="3" name="ShockwaveFlash1"/>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2895600" y="4191000"/>
                  <a:ext cx="3429000" cy="17526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918014907"/>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Opening Statement</a:t>
            </a:r>
          </a:p>
        </p:txBody>
      </p:sp>
      <p:sp>
        <p:nvSpPr>
          <p:cNvPr id="3" name="Title 1"/>
          <p:cNvSpPr txBox="1">
            <a:spLocks/>
          </p:cNvSpPr>
          <p:nvPr/>
        </p:nvSpPr>
        <p:spPr>
          <a:xfrm>
            <a:off x="460375" y="5538471"/>
            <a:ext cx="8229600" cy="914400"/>
          </a:xfrm>
          <a:prstGeom prst="rect">
            <a:avLst/>
          </a:prstGeom>
        </p:spPr>
        <p:txBody>
          <a:bodyPr vert="horz" anchor="b" anchorCtr="0">
            <a:noAutofit/>
          </a:bodyPr>
          <a:lstStyle>
            <a:lvl1pPr algn="l" rtl="0" eaLnBrk="1" latinLnBrk="0" hangingPunct="1">
              <a:spcBef>
                <a:spcPct val="0"/>
              </a:spcBef>
              <a:buNone/>
              <a:defRPr kumimoji="0" sz="6000" kern="1200">
                <a:solidFill>
                  <a:schemeClr val="tx2"/>
                </a:solidFill>
                <a:latin typeface="Franklin Gothic Medium Cond" pitchFamily="34" charset="0"/>
                <a:ea typeface="+mj-ea"/>
                <a:cs typeface="+mj-cs"/>
              </a:defRPr>
            </a:lvl1pPr>
          </a:lstStyle>
          <a:p>
            <a:pPr algn="ctr"/>
            <a:r>
              <a:rPr lang="en-US" sz="5400" dirty="0">
                <a:solidFill>
                  <a:schemeClr val="tx1"/>
                </a:solidFill>
                <a:latin typeface="Franklin Gothic Book" panose="020B0503020102020204" pitchFamily="34" charset="0"/>
              </a:rPr>
              <a:t>Other Developed Countries</a:t>
            </a:r>
          </a:p>
        </p:txBody>
      </p:sp>
      <p:pic>
        <p:nvPicPr>
          <p:cNvPr id="399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1875" y="1630681"/>
            <a:ext cx="7086600" cy="36021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49285578"/>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Opening Statement</a:t>
            </a:r>
          </a:p>
        </p:txBody>
      </p:sp>
      <p:sp>
        <p:nvSpPr>
          <p:cNvPr id="4" name="Title 1"/>
          <p:cNvSpPr txBox="1">
            <a:spLocks/>
          </p:cNvSpPr>
          <p:nvPr/>
        </p:nvSpPr>
        <p:spPr>
          <a:xfrm>
            <a:off x="460375" y="5538471"/>
            <a:ext cx="8229600" cy="914400"/>
          </a:xfrm>
          <a:prstGeom prst="rect">
            <a:avLst/>
          </a:prstGeom>
        </p:spPr>
        <p:txBody>
          <a:bodyPr vert="horz" anchor="b" anchorCtr="0">
            <a:noAutofit/>
          </a:bodyPr>
          <a:lstStyle>
            <a:lvl1pPr algn="l" rtl="0" eaLnBrk="1" latinLnBrk="0" hangingPunct="1">
              <a:spcBef>
                <a:spcPct val="0"/>
              </a:spcBef>
              <a:buNone/>
              <a:defRPr kumimoji="0" sz="6000" kern="1200">
                <a:solidFill>
                  <a:schemeClr val="tx2"/>
                </a:solidFill>
                <a:latin typeface="Franklin Gothic Medium Cond" pitchFamily="34" charset="0"/>
                <a:ea typeface="+mj-ea"/>
                <a:cs typeface="+mj-cs"/>
              </a:defRPr>
            </a:lvl1pPr>
          </a:lstStyle>
          <a:p>
            <a:pPr algn="ctr"/>
            <a:r>
              <a:rPr lang="en-US" sz="5400" dirty="0">
                <a:solidFill>
                  <a:schemeClr val="tx1"/>
                </a:solidFill>
                <a:latin typeface="Franklin Gothic Book" panose="020B0503020102020204" pitchFamily="34" charset="0"/>
              </a:rPr>
              <a:t>China</a:t>
            </a:r>
          </a:p>
        </p:txBody>
      </p:sp>
      <p:pic>
        <p:nvPicPr>
          <p:cNvPr id="40964" name="Picture 4" descr="Image result for chi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6675" y="1299210"/>
            <a:ext cx="6477000" cy="43395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1339561"/>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Opening Statement</a:t>
            </a:r>
          </a:p>
        </p:txBody>
      </p:sp>
      <p:sp>
        <p:nvSpPr>
          <p:cNvPr id="3" name="Title 1"/>
          <p:cNvSpPr txBox="1">
            <a:spLocks/>
          </p:cNvSpPr>
          <p:nvPr/>
        </p:nvSpPr>
        <p:spPr>
          <a:xfrm>
            <a:off x="460375" y="5538471"/>
            <a:ext cx="8229600" cy="914400"/>
          </a:xfrm>
          <a:prstGeom prst="rect">
            <a:avLst/>
          </a:prstGeom>
        </p:spPr>
        <p:txBody>
          <a:bodyPr vert="horz" anchor="b" anchorCtr="0">
            <a:noAutofit/>
          </a:bodyPr>
          <a:lstStyle>
            <a:lvl1pPr algn="l" rtl="0" eaLnBrk="1" latinLnBrk="0" hangingPunct="1">
              <a:spcBef>
                <a:spcPct val="0"/>
              </a:spcBef>
              <a:buNone/>
              <a:defRPr kumimoji="0" sz="6000" kern="1200">
                <a:solidFill>
                  <a:schemeClr val="tx2"/>
                </a:solidFill>
                <a:latin typeface="Franklin Gothic Medium Cond" pitchFamily="34" charset="0"/>
                <a:ea typeface="+mj-ea"/>
                <a:cs typeface="+mj-cs"/>
              </a:defRPr>
            </a:lvl1pPr>
          </a:lstStyle>
          <a:p>
            <a:pPr algn="ctr"/>
            <a:r>
              <a:rPr lang="en-US" sz="5400" dirty="0">
                <a:solidFill>
                  <a:schemeClr val="tx1"/>
                </a:solidFill>
                <a:latin typeface="Franklin Gothic Book" panose="020B0503020102020204" pitchFamily="34" charset="0"/>
              </a:rPr>
              <a:t>India</a:t>
            </a:r>
          </a:p>
        </p:txBody>
      </p:sp>
      <p:pic>
        <p:nvPicPr>
          <p:cNvPr id="430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271269"/>
            <a:ext cx="6400800" cy="426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4624457"/>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Opening Statement</a:t>
            </a:r>
          </a:p>
        </p:txBody>
      </p:sp>
      <p:sp>
        <p:nvSpPr>
          <p:cNvPr id="3" name="Title 1"/>
          <p:cNvSpPr txBox="1">
            <a:spLocks/>
          </p:cNvSpPr>
          <p:nvPr/>
        </p:nvSpPr>
        <p:spPr>
          <a:xfrm>
            <a:off x="460375" y="5538471"/>
            <a:ext cx="8229600" cy="914400"/>
          </a:xfrm>
          <a:prstGeom prst="rect">
            <a:avLst/>
          </a:prstGeom>
        </p:spPr>
        <p:txBody>
          <a:bodyPr vert="horz" anchor="b" anchorCtr="0">
            <a:noAutofit/>
          </a:bodyPr>
          <a:lstStyle>
            <a:lvl1pPr algn="l" rtl="0" eaLnBrk="1" latinLnBrk="0" hangingPunct="1">
              <a:spcBef>
                <a:spcPct val="0"/>
              </a:spcBef>
              <a:buNone/>
              <a:defRPr kumimoji="0" sz="6000" kern="1200">
                <a:solidFill>
                  <a:schemeClr val="tx2"/>
                </a:solidFill>
                <a:latin typeface="Franklin Gothic Medium Cond" pitchFamily="34" charset="0"/>
                <a:ea typeface="+mj-ea"/>
                <a:cs typeface="+mj-cs"/>
              </a:defRPr>
            </a:lvl1pPr>
          </a:lstStyle>
          <a:p>
            <a:pPr algn="ctr"/>
            <a:r>
              <a:rPr lang="en-US" sz="5400" dirty="0">
                <a:solidFill>
                  <a:schemeClr val="tx1"/>
                </a:solidFill>
                <a:latin typeface="Franklin Gothic Book" panose="020B0503020102020204" pitchFamily="34" charset="0"/>
              </a:rPr>
              <a:t>Other Developing Countries</a:t>
            </a:r>
          </a:p>
        </p:txBody>
      </p:sp>
      <p:pic>
        <p:nvPicPr>
          <p:cNvPr id="419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603375"/>
            <a:ext cx="7620000" cy="36512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36240491"/>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0"/>
            <a:ext cx="8229600" cy="914400"/>
          </a:xfrm>
        </p:spPr>
        <p:txBody>
          <a:bodyPr/>
          <a:lstStyle/>
          <a:p>
            <a:pPr algn="ctr"/>
            <a:r>
              <a:rPr lang="en-US" sz="13800" dirty="0">
                <a:solidFill>
                  <a:schemeClr val="bg1"/>
                </a:solidFill>
              </a:rPr>
              <a:t>Round 1</a:t>
            </a:r>
          </a:p>
        </p:txBody>
      </p:sp>
    </p:spTree>
    <p:extLst>
      <p:ext uri="{BB962C8B-B14F-4D97-AF65-F5344CB8AC3E}">
        <p14:creationId xmlns:p14="http://schemas.microsoft.com/office/powerpoint/2010/main" val="3354208459"/>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pic>
        <p:nvPicPr>
          <p:cNvPr id="13314" name="Picture 2" descr="http://www.rackaid.com/wp-content/uploads/iStock_000008674333XSma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2" y="1952615"/>
            <a:ext cx="3305175" cy="329565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57200" y="1371601"/>
            <a:ext cx="5715000" cy="4770537"/>
          </a:xfrm>
          <a:prstGeom prst="rect">
            <a:avLst/>
          </a:prstGeom>
          <a:noFill/>
        </p:spPr>
        <p:txBody>
          <a:bodyPr wrap="square" rtlCol="0">
            <a:spAutoFit/>
          </a:bodyPr>
          <a:lstStyle/>
          <a:p>
            <a:pPr marL="514350" indent="-514350">
              <a:buFont typeface="+mj-lt"/>
              <a:buAutoNum type="arabicPeriod"/>
            </a:pPr>
            <a:r>
              <a:rPr lang="en-US" sz="4000" dirty="0">
                <a:latin typeface="Franklin Gothic Medium Cond" panose="020B0606030402020204" pitchFamily="34" charset="0"/>
              </a:rPr>
              <a:t>Introduction</a:t>
            </a:r>
          </a:p>
          <a:p>
            <a:pPr marL="514350" indent="-514350">
              <a:buFont typeface="+mj-lt"/>
              <a:buAutoNum type="arabicPeriod"/>
            </a:pPr>
            <a:endParaRPr lang="en-US" sz="4000" dirty="0">
              <a:latin typeface="Franklin Gothic Medium Cond" panose="020B0606030402020204" pitchFamily="34" charset="0"/>
            </a:endParaRPr>
          </a:p>
          <a:p>
            <a:pPr marL="514350" indent="-514350">
              <a:buFont typeface="+mj-lt"/>
              <a:buAutoNum type="arabicPeriod"/>
            </a:pPr>
            <a:r>
              <a:rPr lang="en-US" sz="3600" dirty="0">
                <a:latin typeface="Franklin Gothic Medium Cond" panose="020B0606030402020204" pitchFamily="34" charset="0"/>
              </a:rPr>
              <a:t>The 22nd Conference of Parties to the United Nations Framework Convention on Climate Change</a:t>
            </a:r>
          </a:p>
          <a:p>
            <a:pPr marL="514350" indent="-514350">
              <a:buFont typeface="+mj-lt"/>
              <a:buAutoNum type="arabicPeriod"/>
            </a:pPr>
            <a:endParaRPr lang="en-US" sz="4000" dirty="0">
              <a:latin typeface="Franklin Gothic Medium Cond" panose="020B0606030402020204" pitchFamily="34" charset="0"/>
            </a:endParaRPr>
          </a:p>
          <a:p>
            <a:pPr marL="514350" indent="-514350">
              <a:buFont typeface="+mj-lt"/>
              <a:buAutoNum type="arabicPeriod"/>
            </a:pPr>
            <a:r>
              <a:rPr lang="en-US" sz="4000" dirty="0">
                <a:latin typeface="Franklin Gothic Medium Cond" panose="020B0606030402020204" pitchFamily="34" charset="0"/>
              </a:rPr>
              <a:t>Day 1 Closing</a:t>
            </a:r>
          </a:p>
        </p:txBody>
      </p:sp>
      <p:sp>
        <p:nvSpPr>
          <p:cNvPr id="7" name="Rectangle 6"/>
          <p:cNvSpPr/>
          <p:nvPr/>
        </p:nvSpPr>
        <p:spPr>
          <a:xfrm>
            <a:off x="276938" y="5332175"/>
            <a:ext cx="8610600" cy="809963"/>
          </a:xfrm>
          <a:prstGeom prst="rect">
            <a:avLst/>
          </a:prstGeom>
          <a:solidFill>
            <a:srgbClr val="FFFF00">
              <a:alpha val="26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5559768"/>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84DEF-8CA8-D249-812A-E08484C42948}"/>
              </a:ext>
            </a:extLst>
          </p:cNvPr>
          <p:cNvSpPr>
            <a:spLocks noGrp="1"/>
          </p:cNvSpPr>
          <p:nvPr>
            <p:ph type="title"/>
          </p:nvPr>
        </p:nvSpPr>
        <p:spPr/>
        <p:txBody>
          <a:bodyPr/>
          <a:lstStyle/>
          <a:p>
            <a:r>
              <a:rPr lang="en-US" dirty="0"/>
              <a:t>Endnote</a:t>
            </a:r>
          </a:p>
        </p:txBody>
      </p:sp>
      <p:sp>
        <p:nvSpPr>
          <p:cNvPr id="3" name="Rectangle 2">
            <a:extLst>
              <a:ext uri="{FF2B5EF4-FFF2-40B4-BE49-F238E27FC236}">
                <a16:creationId xmlns:a16="http://schemas.microsoft.com/office/drawing/2014/main" id="{9922F403-3EC9-0641-AA55-31D88CE79EBB}"/>
              </a:ext>
            </a:extLst>
          </p:cNvPr>
          <p:cNvSpPr/>
          <p:nvPr/>
        </p:nvSpPr>
        <p:spPr>
          <a:xfrm>
            <a:off x="453452" y="1600200"/>
            <a:ext cx="8229600" cy="1477328"/>
          </a:xfrm>
          <a:prstGeom prst="rect">
            <a:avLst/>
          </a:prstGeom>
        </p:spPr>
        <p:txBody>
          <a:bodyPr wrap="square">
            <a:spAutoFit/>
          </a:bodyPr>
          <a:lstStyle/>
          <a:p>
            <a:r>
              <a:rPr lang="en-US" dirty="0"/>
              <a:t>Author and Source Unknown. Uncommon Schools does not own the copyright for images used in this presentation and claims no copyright in this material. The material is being used exclusively for non-profit educational purposes under fair use principles in U.S. Copyright law. The user should make the judgment about whether this material may be used under fair use/fair dealing permissions in the user’s country. </a:t>
            </a:r>
          </a:p>
        </p:txBody>
      </p:sp>
    </p:spTree>
    <p:extLst>
      <p:ext uri="{BB962C8B-B14F-4D97-AF65-F5344CB8AC3E}">
        <p14:creationId xmlns:p14="http://schemas.microsoft.com/office/powerpoint/2010/main" val="1996490954"/>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800" dirty="0"/>
              <a:t>“We must run while others walk.”</a:t>
            </a:r>
          </a:p>
        </p:txBody>
      </p:sp>
      <p:sp>
        <p:nvSpPr>
          <p:cNvPr id="3" name="TextBox 2"/>
          <p:cNvSpPr txBox="1"/>
          <p:nvPr/>
        </p:nvSpPr>
        <p:spPr>
          <a:xfrm>
            <a:off x="457200" y="1219201"/>
            <a:ext cx="4038600" cy="4955203"/>
          </a:xfrm>
          <a:prstGeom prst="rect">
            <a:avLst/>
          </a:prstGeom>
          <a:noFill/>
          <a:ln w="57150">
            <a:solidFill>
              <a:srgbClr val="00B0F0"/>
            </a:solidFill>
          </a:ln>
        </p:spPr>
        <p:txBody>
          <a:bodyPr wrap="square" rtlCol="0">
            <a:spAutoFit/>
          </a:bodyPr>
          <a:lstStyle/>
          <a:p>
            <a:pPr algn="ctr"/>
            <a:r>
              <a:rPr lang="en-US" sz="2800" dirty="0">
                <a:solidFill>
                  <a:prstClr val="black"/>
                </a:solidFill>
                <a:latin typeface="Franklin Gothic Medium Cond" panose="020B0606030402020204" pitchFamily="34" charset="0"/>
              </a:rPr>
              <a:t>OBJECTIVE</a:t>
            </a:r>
          </a:p>
          <a:p>
            <a:endParaRPr lang="en-US" sz="2400" b="1" dirty="0">
              <a:solidFill>
                <a:prstClr val="black"/>
              </a:solidFill>
              <a:latin typeface="Cambria" panose="02040503050406030204" pitchFamily="18" charset="0"/>
            </a:endParaRPr>
          </a:p>
          <a:p>
            <a:r>
              <a:rPr lang="en-US" sz="2400" dirty="0">
                <a:solidFill>
                  <a:prstClr val="black"/>
                </a:solidFill>
                <a:latin typeface="Cambria" panose="02040503050406030204" pitchFamily="18" charset="0"/>
              </a:rPr>
              <a:t>SWBAT participate in a simulation of the 22</a:t>
            </a:r>
            <a:r>
              <a:rPr lang="en-US" sz="2400" baseline="30000" dirty="0">
                <a:solidFill>
                  <a:prstClr val="black"/>
                </a:solidFill>
                <a:latin typeface="Cambria" panose="02040503050406030204" pitchFamily="18" charset="0"/>
              </a:rPr>
              <a:t>nd</a:t>
            </a:r>
            <a:r>
              <a:rPr lang="en-US" sz="2400" dirty="0">
                <a:solidFill>
                  <a:prstClr val="black"/>
                </a:solidFill>
                <a:latin typeface="Cambria" panose="02040503050406030204" pitchFamily="18" charset="0"/>
              </a:rPr>
              <a:t> Conference of Parties to the United Nations Framework Convention on Climate Change.</a:t>
            </a:r>
          </a:p>
          <a:p>
            <a:endParaRPr lang="en-US" sz="2400" dirty="0">
              <a:solidFill>
                <a:prstClr val="black"/>
              </a:solidFill>
              <a:latin typeface="Cambria" panose="02040503050406030204" pitchFamily="18" charset="0"/>
            </a:endParaRPr>
          </a:p>
          <a:p>
            <a:endParaRPr lang="en-US" sz="2400" dirty="0">
              <a:solidFill>
                <a:prstClr val="black"/>
              </a:solidFill>
              <a:latin typeface="Cambria" panose="02040503050406030204" pitchFamily="18" charset="0"/>
            </a:endParaRPr>
          </a:p>
          <a:p>
            <a:endParaRPr lang="en-US" sz="2400" dirty="0">
              <a:solidFill>
                <a:prstClr val="black"/>
              </a:solidFill>
              <a:latin typeface="Cambria" panose="02040503050406030204" pitchFamily="18" charset="0"/>
            </a:endParaRPr>
          </a:p>
          <a:p>
            <a:endParaRPr lang="en-US" sz="2400" dirty="0">
              <a:solidFill>
                <a:prstClr val="black"/>
              </a:solidFill>
              <a:latin typeface="Cambria" panose="02040503050406030204" pitchFamily="18" charset="0"/>
            </a:endParaRPr>
          </a:p>
          <a:p>
            <a:endParaRPr lang="en-US" sz="2400" dirty="0">
              <a:solidFill>
                <a:prstClr val="black"/>
              </a:solidFill>
              <a:latin typeface="Cambria" panose="02040503050406030204" pitchFamily="18" charset="0"/>
            </a:endParaRPr>
          </a:p>
        </p:txBody>
      </p:sp>
      <p:sp>
        <p:nvSpPr>
          <p:cNvPr id="4" name="TextBox 3"/>
          <p:cNvSpPr txBox="1"/>
          <p:nvPr/>
        </p:nvSpPr>
        <p:spPr>
          <a:xfrm>
            <a:off x="4648200" y="1219201"/>
            <a:ext cx="4038600" cy="4955203"/>
          </a:xfrm>
          <a:prstGeom prst="rect">
            <a:avLst/>
          </a:prstGeom>
          <a:noFill/>
          <a:ln w="57150">
            <a:solidFill>
              <a:srgbClr val="FFC000"/>
            </a:solidFill>
          </a:ln>
        </p:spPr>
        <p:txBody>
          <a:bodyPr wrap="square" rtlCol="0">
            <a:spAutoFit/>
          </a:bodyPr>
          <a:lstStyle/>
          <a:p>
            <a:pPr algn="ctr"/>
            <a:r>
              <a:rPr lang="en-US" sz="2800" dirty="0">
                <a:solidFill>
                  <a:prstClr val="black"/>
                </a:solidFill>
                <a:latin typeface="Franklin Gothic Medium Cond" panose="020B0606030402020204" pitchFamily="34" charset="0"/>
              </a:rPr>
              <a:t>AGENDA</a:t>
            </a:r>
          </a:p>
          <a:p>
            <a:endParaRPr lang="en-US" sz="2400" b="1" dirty="0">
              <a:solidFill>
                <a:prstClr val="black"/>
              </a:solidFill>
              <a:latin typeface="Cambria" panose="02040503050406030204" pitchFamily="18" charset="0"/>
            </a:endParaRPr>
          </a:p>
          <a:p>
            <a:pPr marL="514350" indent="-514350">
              <a:buFont typeface="+mj-lt"/>
              <a:buAutoNum type="arabicPeriod"/>
            </a:pPr>
            <a:r>
              <a:rPr lang="en-US" sz="2400" dirty="0">
                <a:solidFill>
                  <a:prstClr val="black"/>
                </a:solidFill>
                <a:latin typeface="Cambria" panose="02040503050406030204" pitchFamily="18" charset="0"/>
              </a:rPr>
              <a:t>Introduction</a:t>
            </a:r>
          </a:p>
          <a:p>
            <a:pPr marL="514350" indent="-514350">
              <a:buFont typeface="+mj-lt"/>
              <a:buAutoNum type="arabicPeriod"/>
            </a:pPr>
            <a:endParaRPr lang="en-US" sz="2400" dirty="0">
              <a:solidFill>
                <a:prstClr val="black"/>
              </a:solidFill>
              <a:latin typeface="Cambria" panose="02040503050406030204" pitchFamily="18" charset="0"/>
            </a:endParaRPr>
          </a:p>
          <a:p>
            <a:pPr marL="514350" indent="-514350">
              <a:buFont typeface="+mj-lt"/>
              <a:buAutoNum type="arabicPeriod"/>
            </a:pPr>
            <a:r>
              <a:rPr lang="en-US" sz="2400" dirty="0">
                <a:solidFill>
                  <a:prstClr val="black"/>
                </a:solidFill>
                <a:latin typeface="Cambria" panose="02040503050406030204" pitchFamily="18" charset="0"/>
              </a:rPr>
              <a:t>The 22</a:t>
            </a:r>
            <a:r>
              <a:rPr lang="en-US" sz="2400" baseline="30000" dirty="0">
                <a:solidFill>
                  <a:prstClr val="black"/>
                </a:solidFill>
                <a:latin typeface="Cambria" panose="02040503050406030204" pitchFamily="18" charset="0"/>
              </a:rPr>
              <a:t>nd</a:t>
            </a:r>
            <a:r>
              <a:rPr lang="en-US" sz="2400" dirty="0">
                <a:solidFill>
                  <a:prstClr val="black"/>
                </a:solidFill>
                <a:latin typeface="Cambria" panose="02040503050406030204" pitchFamily="18" charset="0"/>
              </a:rPr>
              <a:t> Conference of Parties to the United Nations Framework Convention on Climate Change</a:t>
            </a:r>
          </a:p>
          <a:p>
            <a:pPr marL="514350" indent="-514350">
              <a:buFont typeface="+mj-lt"/>
              <a:buAutoNum type="arabicPeriod"/>
            </a:pPr>
            <a:endParaRPr lang="en-US" sz="2400" dirty="0">
              <a:solidFill>
                <a:prstClr val="black"/>
              </a:solidFill>
              <a:latin typeface="Cambria" panose="02040503050406030204" pitchFamily="18" charset="0"/>
            </a:endParaRPr>
          </a:p>
          <a:p>
            <a:pPr marL="514350" indent="-514350">
              <a:buFont typeface="+mj-lt"/>
              <a:buAutoNum type="arabicPeriod"/>
            </a:pPr>
            <a:r>
              <a:rPr lang="en-US" sz="2400" dirty="0">
                <a:solidFill>
                  <a:prstClr val="black"/>
                </a:solidFill>
                <a:latin typeface="Cambria" panose="02040503050406030204" pitchFamily="18" charset="0"/>
              </a:rPr>
              <a:t>Closing</a:t>
            </a:r>
          </a:p>
          <a:p>
            <a:endParaRPr lang="en-US" sz="2400" dirty="0">
              <a:solidFill>
                <a:prstClr val="black"/>
              </a:solidFill>
              <a:latin typeface="Cambria" panose="02040503050406030204" pitchFamily="18" charset="0"/>
            </a:endParaRPr>
          </a:p>
          <a:p>
            <a:endParaRPr lang="en-US" sz="2400" dirty="0">
              <a:solidFill>
                <a:prstClr val="black"/>
              </a:solidFill>
              <a:latin typeface="Cambria" panose="02040503050406030204" pitchFamily="18" charset="0"/>
            </a:endParaRPr>
          </a:p>
        </p:txBody>
      </p:sp>
    </p:spTree>
    <p:extLst>
      <p:ext uri="{BB962C8B-B14F-4D97-AF65-F5344CB8AC3E}">
        <p14:creationId xmlns:p14="http://schemas.microsoft.com/office/powerpoint/2010/main" val="37216667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pic>
        <p:nvPicPr>
          <p:cNvPr id="13314" name="Picture 2" descr="http://www.rackaid.com/wp-content/uploads/iStock_000008674333XSma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2" y="1952615"/>
            <a:ext cx="3305175" cy="329565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57200" y="1371601"/>
            <a:ext cx="5715000" cy="4770537"/>
          </a:xfrm>
          <a:prstGeom prst="rect">
            <a:avLst/>
          </a:prstGeom>
          <a:noFill/>
        </p:spPr>
        <p:txBody>
          <a:bodyPr wrap="square" rtlCol="0">
            <a:spAutoFit/>
          </a:bodyPr>
          <a:lstStyle/>
          <a:p>
            <a:pPr marL="514350" indent="-514350">
              <a:buFont typeface="+mj-lt"/>
              <a:buAutoNum type="arabicPeriod"/>
            </a:pPr>
            <a:r>
              <a:rPr lang="en-US" sz="4000" dirty="0">
                <a:latin typeface="Franklin Gothic Medium Cond" panose="020B0606030402020204" pitchFamily="34" charset="0"/>
              </a:rPr>
              <a:t>Introduction</a:t>
            </a:r>
          </a:p>
          <a:p>
            <a:pPr marL="514350" indent="-514350">
              <a:buFont typeface="+mj-lt"/>
              <a:buAutoNum type="arabicPeriod"/>
            </a:pPr>
            <a:endParaRPr lang="en-US" sz="4000" dirty="0">
              <a:latin typeface="Franklin Gothic Medium Cond" panose="020B0606030402020204" pitchFamily="34" charset="0"/>
            </a:endParaRPr>
          </a:p>
          <a:p>
            <a:pPr marL="514350" indent="-514350">
              <a:buFont typeface="+mj-lt"/>
              <a:buAutoNum type="arabicPeriod"/>
            </a:pPr>
            <a:r>
              <a:rPr lang="en-US" sz="3600" dirty="0">
                <a:latin typeface="Franklin Gothic Medium Cond" panose="020B0606030402020204" pitchFamily="34" charset="0"/>
              </a:rPr>
              <a:t>The 22nd Conference of Parties to the United Nations Framework Convention on Climate Change</a:t>
            </a:r>
          </a:p>
          <a:p>
            <a:pPr marL="514350" indent="-514350">
              <a:buFont typeface="+mj-lt"/>
              <a:buAutoNum type="arabicPeriod"/>
            </a:pPr>
            <a:endParaRPr lang="en-US" sz="4000" dirty="0">
              <a:latin typeface="Franklin Gothic Medium Cond" panose="020B0606030402020204" pitchFamily="34" charset="0"/>
            </a:endParaRPr>
          </a:p>
          <a:p>
            <a:pPr marL="514350" indent="-514350">
              <a:buFont typeface="+mj-lt"/>
              <a:buAutoNum type="arabicPeriod"/>
            </a:pPr>
            <a:r>
              <a:rPr lang="en-US" sz="4000" dirty="0">
                <a:latin typeface="Franklin Gothic Medium Cond" panose="020B0606030402020204" pitchFamily="34" charset="0"/>
              </a:rPr>
              <a:t>Closing</a:t>
            </a:r>
          </a:p>
        </p:txBody>
      </p:sp>
      <p:sp>
        <p:nvSpPr>
          <p:cNvPr id="7" name="Rectangle 6"/>
          <p:cNvSpPr/>
          <p:nvPr/>
        </p:nvSpPr>
        <p:spPr>
          <a:xfrm>
            <a:off x="324563" y="1371600"/>
            <a:ext cx="8610600" cy="809963"/>
          </a:xfrm>
          <a:prstGeom prst="rect">
            <a:avLst/>
          </a:prstGeom>
          <a:solidFill>
            <a:srgbClr val="FFFF00">
              <a:alpha val="26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71360392"/>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800" dirty="0"/>
              <a:t>World Energy</a:t>
            </a:r>
          </a:p>
        </p:txBody>
      </p:sp>
      <p:pic>
        <p:nvPicPr>
          <p:cNvPr id="3" name="Picture 2" descr="UN_General_Assembly_hall.jpg"/>
          <p:cNvPicPr>
            <a:picLocks noChangeAspect="1"/>
          </p:cNvPicPr>
          <p:nvPr/>
        </p:nvPicPr>
        <p:blipFill rotWithShape="1">
          <a:blip r:embed="rId2">
            <a:extLst>
              <a:ext uri="{28A0092B-C50C-407E-A947-70E740481C1C}">
                <a14:useLocalDpi xmlns:a14="http://schemas.microsoft.com/office/drawing/2010/main" val="0"/>
              </a:ext>
            </a:extLst>
          </a:blip>
          <a:srcRect l="8036" r="9651"/>
          <a:stretch/>
        </p:blipFill>
        <p:spPr>
          <a:xfrm>
            <a:off x="-1" y="0"/>
            <a:ext cx="9144001" cy="6887307"/>
          </a:xfrm>
          <a:prstGeom prst="rect">
            <a:avLst/>
          </a:prstGeom>
        </p:spPr>
      </p:pic>
      <p:sp>
        <p:nvSpPr>
          <p:cNvPr id="4" name="Text Placeholder 1"/>
          <p:cNvSpPr txBox="1">
            <a:spLocks/>
          </p:cNvSpPr>
          <p:nvPr/>
        </p:nvSpPr>
        <p:spPr>
          <a:xfrm>
            <a:off x="1" y="274175"/>
            <a:ext cx="9144000" cy="1856249"/>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Wingdings 2" pitchFamily="18" charset="2"/>
              <a:buChar char=""/>
              <a:defRPr sz="2800" kern="1200">
                <a:solidFill>
                  <a:schemeClr val="tx1"/>
                </a:solidFill>
                <a:latin typeface="Century Gothic"/>
                <a:ea typeface="+mn-ea"/>
                <a:cs typeface="+mn-cs"/>
              </a:defRPr>
            </a:lvl1pPr>
            <a:lvl2pPr marL="685800" indent="-228600" algn="l" defTabSz="914400" rtl="0" eaLnBrk="1" latinLnBrk="0" hangingPunct="1">
              <a:lnSpc>
                <a:spcPct val="100000"/>
              </a:lnSpc>
              <a:spcBef>
                <a:spcPts val="500"/>
              </a:spcBef>
              <a:buFont typeface="Wingdings 2" pitchFamily="18" charset="2"/>
              <a:buChar char=""/>
              <a:defRPr sz="2400" kern="1200">
                <a:solidFill>
                  <a:schemeClr val="tx1"/>
                </a:solidFill>
                <a:latin typeface="Century Gothic"/>
                <a:ea typeface="+mn-ea"/>
                <a:cs typeface="+mn-cs"/>
              </a:defRPr>
            </a:lvl2pPr>
            <a:lvl3pPr marL="1143000" indent="-228600" algn="l" defTabSz="914400" rtl="0" eaLnBrk="1" latinLnBrk="0" hangingPunct="1">
              <a:lnSpc>
                <a:spcPct val="100000"/>
              </a:lnSpc>
              <a:spcBef>
                <a:spcPts val="500"/>
              </a:spcBef>
              <a:buFont typeface="Wingdings 2" pitchFamily="18" charset="2"/>
              <a:buChar char=""/>
              <a:defRPr sz="2000" kern="1200">
                <a:solidFill>
                  <a:schemeClr val="tx1"/>
                </a:solidFill>
                <a:latin typeface="Century Gothic"/>
                <a:ea typeface="+mn-ea"/>
                <a:cs typeface="+mn-cs"/>
              </a:defRPr>
            </a:lvl3pPr>
            <a:lvl4pPr marL="1600200" indent="-228600" algn="l" defTabSz="914400" rtl="0" eaLnBrk="1" latinLnBrk="0" hangingPunct="1">
              <a:lnSpc>
                <a:spcPct val="100000"/>
              </a:lnSpc>
              <a:spcBef>
                <a:spcPts val="500"/>
              </a:spcBef>
              <a:buFont typeface="Wingdings 2" pitchFamily="18" charset="2"/>
              <a:buChar char=""/>
              <a:defRPr sz="1800" kern="1200">
                <a:solidFill>
                  <a:schemeClr val="tx1"/>
                </a:solidFill>
                <a:latin typeface="Century Gothic"/>
                <a:ea typeface="+mn-ea"/>
                <a:cs typeface="+mn-cs"/>
              </a:defRPr>
            </a:lvl4pPr>
            <a:lvl5pPr marL="2057400" indent="-228600" algn="l" defTabSz="914400" rtl="0" eaLnBrk="1" latinLnBrk="0" hangingPunct="1">
              <a:lnSpc>
                <a:spcPct val="100000"/>
              </a:lnSpc>
              <a:spcBef>
                <a:spcPts val="500"/>
              </a:spcBef>
              <a:buFont typeface="Wingdings 2" pitchFamily="18" charset="2"/>
              <a:buChar char=""/>
              <a:defRPr sz="1800" kern="1200">
                <a:solidFill>
                  <a:schemeClr val="tx1"/>
                </a:solidFill>
                <a:latin typeface="Century Gothic"/>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a:lstStyle>
          <a:p>
            <a:pPr marL="0" indent="0" algn="ctr" fontAlgn="base">
              <a:spcAft>
                <a:spcPct val="0"/>
              </a:spcAft>
              <a:buFont typeface="Wingdings 2" pitchFamily="18" charset="2"/>
              <a:buNone/>
            </a:pPr>
            <a:r>
              <a:rPr lang="en-US" sz="8000" b="1" dirty="0">
                <a:solidFill>
                  <a:prstClr val="white"/>
                </a:solidFill>
                <a:effectLst>
                  <a:outerShdw blurRad="63500" sx="102000" sy="102000" algn="ctr" rotWithShape="0">
                    <a:prstClr val="black">
                      <a:alpha val="40000"/>
                    </a:prstClr>
                  </a:outerShdw>
                </a:effectLst>
                <a:latin typeface="Copperplate"/>
                <a:cs typeface="Copperplate"/>
              </a:rPr>
              <a:t>WELCOME</a:t>
            </a:r>
          </a:p>
        </p:txBody>
      </p:sp>
      <p:sp>
        <p:nvSpPr>
          <p:cNvPr id="5" name="Text Placeholder 1"/>
          <p:cNvSpPr txBox="1">
            <a:spLocks/>
          </p:cNvSpPr>
          <p:nvPr/>
        </p:nvSpPr>
        <p:spPr>
          <a:xfrm>
            <a:off x="1" y="5077953"/>
            <a:ext cx="9144000" cy="1856249"/>
          </a:xfrm>
          <a:prstGeom prst="rect">
            <a:avLst/>
          </a:prstGeom>
        </p:spPr>
        <p:txBody>
          <a:bodyPr vert="horz" lIns="91440" tIns="45720" rIns="91440" bIns="45720" rtlCol="0">
            <a:normAutofit fontScale="55000" lnSpcReduction="20000"/>
          </a:bodyPr>
          <a:lstStyle>
            <a:lvl1pPr marL="228600" indent="-228600" algn="l" defTabSz="914400" rtl="0" eaLnBrk="1" latinLnBrk="0" hangingPunct="1">
              <a:lnSpc>
                <a:spcPct val="100000"/>
              </a:lnSpc>
              <a:spcBef>
                <a:spcPts val="1000"/>
              </a:spcBef>
              <a:buFont typeface="Wingdings 2" pitchFamily="18" charset="2"/>
              <a:buChar char=""/>
              <a:defRPr sz="2800" kern="1200">
                <a:solidFill>
                  <a:schemeClr val="tx1"/>
                </a:solidFill>
                <a:latin typeface="Century Gothic"/>
                <a:ea typeface="+mn-ea"/>
                <a:cs typeface="+mn-cs"/>
              </a:defRPr>
            </a:lvl1pPr>
            <a:lvl2pPr marL="685800" indent="-228600" algn="l" defTabSz="914400" rtl="0" eaLnBrk="1" latinLnBrk="0" hangingPunct="1">
              <a:lnSpc>
                <a:spcPct val="100000"/>
              </a:lnSpc>
              <a:spcBef>
                <a:spcPts val="500"/>
              </a:spcBef>
              <a:buFont typeface="Wingdings 2" pitchFamily="18" charset="2"/>
              <a:buChar char=""/>
              <a:defRPr sz="2400" kern="1200">
                <a:solidFill>
                  <a:schemeClr val="tx1"/>
                </a:solidFill>
                <a:latin typeface="Century Gothic"/>
                <a:ea typeface="+mn-ea"/>
                <a:cs typeface="+mn-cs"/>
              </a:defRPr>
            </a:lvl2pPr>
            <a:lvl3pPr marL="1143000" indent="-228600" algn="l" defTabSz="914400" rtl="0" eaLnBrk="1" latinLnBrk="0" hangingPunct="1">
              <a:lnSpc>
                <a:spcPct val="100000"/>
              </a:lnSpc>
              <a:spcBef>
                <a:spcPts val="500"/>
              </a:spcBef>
              <a:buFont typeface="Wingdings 2" pitchFamily="18" charset="2"/>
              <a:buChar char=""/>
              <a:defRPr sz="2000" kern="1200">
                <a:solidFill>
                  <a:schemeClr val="tx1"/>
                </a:solidFill>
                <a:latin typeface="Century Gothic"/>
                <a:ea typeface="+mn-ea"/>
                <a:cs typeface="+mn-cs"/>
              </a:defRPr>
            </a:lvl3pPr>
            <a:lvl4pPr marL="1600200" indent="-228600" algn="l" defTabSz="914400" rtl="0" eaLnBrk="1" latinLnBrk="0" hangingPunct="1">
              <a:lnSpc>
                <a:spcPct val="100000"/>
              </a:lnSpc>
              <a:spcBef>
                <a:spcPts val="500"/>
              </a:spcBef>
              <a:buFont typeface="Wingdings 2" pitchFamily="18" charset="2"/>
              <a:buChar char=""/>
              <a:defRPr sz="1800" kern="1200">
                <a:solidFill>
                  <a:schemeClr val="tx1"/>
                </a:solidFill>
                <a:latin typeface="Century Gothic"/>
                <a:ea typeface="+mn-ea"/>
                <a:cs typeface="+mn-cs"/>
              </a:defRPr>
            </a:lvl4pPr>
            <a:lvl5pPr marL="2057400" indent="-228600" algn="l" defTabSz="914400" rtl="0" eaLnBrk="1" latinLnBrk="0" hangingPunct="1">
              <a:lnSpc>
                <a:spcPct val="100000"/>
              </a:lnSpc>
              <a:spcBef>
                <a:spcPts val="500"/>
              </a:spcBef>
              <a:buFont typeface="Wingdings 2" pitchFamily="18" charset="2"/>
              <a:buChar char=""/>
              <a:defRPr sz="1800" kern="1200">
                <a:solidFill>
                  <a:schemeClr val="tx1"/>
                </a:solidFill>
                <a:latin typeface="Century Gothic"/>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a:lstStyle>
          <a:p>
            <a:pPr marL="0" indent="0" algn="ctr" fontAlgn="base">
              <a:spcAft>
                <a:spcPct val="0"/>
              </a:spcAft>
              <a:buFont typeface="Wingdings 2" pitchFamily="18" charset="2"/>
              <a:buNone/>
            </a:pPr>
            <a:r>
              <a:rPr lang="en-US" sz="8000" b="1" dirty="0">
                <a:solidFill>
                  <a:prstClr val="white"/>
                </a:solidFill>
                <a:effectLst>
                  <a:outerShdw blurRad="63500" sx="102000" sy="102000" algn="ctr" rotWithShape="0">
                    <a:prstClr val="black">
                      <a:alpha val="40000"/>
                    </a:prstClr>
                  </a:outerShdw>
                </a:effectLst>
                <a:latin typeface="Copperplate"/>
                <a:cs typeface="Copperplate"/>
              </a:rPr>
              <a:t>The United Nations Framework Convention on Climate Change </a:t>
            </a:r>
          </a:p>
        </p:txBody>
      </p:sp>
    </p:spTree>
    <p:extLst>
      <p:ext uri="{BB962C8B-B14F-4D97-AF65-F5344CB8AC3E}">
        <p14:creationId xmlns:p14="http://schemas.microsoft.com/office/powerpoint/2010/main" val="2997173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title"/>
          </p:nvPr>
        </p:nvSpPr>
        <p:spPr/>
        <p:txBody>
          <a:bodyPr/>
          <a:lstStyle/>
          <a:p>
            <a:r>
              <a:rPr lang="en-US" dirty="0">
                <a:latin typeface="Arial" charset="0"/>
              </a:rPr>
              <a:t>Our Goals</a:t>
            </a:r>
          </a:p>
        </p:txBody>
      </p:sp>
      <p:sp>
        <p:nvSpPr>
          <p:cNvPr id="16386" name="Rectangle 3"/>
          <p:cNvSpPr>
            <a:spLocks noGrp="1" noChangeArrowheads="1"/>
          </p:cNvSpPr>
          <p:nvPr>
            <p:ph idx="1"/>
          </p:nvPr>
        </p:nvSpPr>
        <p:spPr>
          <a:xfrm>
            <a:off x="304800" y="1371600"/>
            <a:ext cx="8534400" cy="4800600"/>
          </a:xfrm>
        </p:spPr>
        <p:txBody>
          <a:bodyPr/>
          <a:lstStyle/>
          <a:p>
            <a:pPr>
              <a:lnSpc>
                <a:spcPct val="90000"/>
              </a:lnSpc>
              <a:spcAft>
                <a:spcPts val="600"/>
              </a:spcAft>
            </a:pPr>
            <a:r>
              <a:rPr lang="en-US" sz="3600" dirty="0">
                <a:latin typeface="Arial" charset="0"/>
              </a:rPr>
              <a:t>Reduce greenhouse gas levels by 2100 at a level that </a:t>
            </a:r>
            <a:r>
              <a:rPr lang="en-US" sz="3600" b="1" dirty="0">
                <a:latin typeface="Arial" charset="0"/>
              </a:rPr>
              <a:t>keeps global warming below 2°C </a:t>
            </a:r>
            <a:r>
              <a:rPr lang="en-US" sz="3600" dirty="0">
                <a:latin typeface="Arial" charset="0"/>
              </a:rPr>
              <a:t>above preindustrial levels.</a:t>
            </a:r>
          </a:p>
          <a:p>
            <a:pPr>
              <a:lnSpc>
                <a:spcPct val="90000"/>
              </a:lnSpc>
              <a:spcAft>
                <a:spcPts val="600"/>
              </a:spcAft>
            </a:pPr>
            <a:r>
              <a:rPr lang="en-US" sz="3600" dirty="0">
                <a:latin typeface="Arial" charset="0"/>
              </a:rPr>
              <a:t>Agree on a deal to share costs of mitigation and adaptation fund to aid less developed nations.</a:t>
            </a:r>
          </a:p>
          <a:p>
            <a:pPr>
              <a:lnSpc>
                <a:spcPct val="90000"/>
              </a:lnSpc>
            </a:pPr>
            <a:endParaRPr lang="en-US" b="1" dirty="0">
              <a:latin typeface="Arial" charset="0"/>
            </a:endParaRPr>
          </a:p>
          <a:p>
            <a:pPr>
              <a:lnSpc>
                <a:spcPct val="90000"/>
              </a:lnSpc>
            </a:pPr>
            <a:endParaRPr lang="en-US" b="1" dirty="0">
              <a:latin typeface="Arial" charset="0"/>
            </a:endParaRPr>
          </a:p>
          <a:p>
            <a:pPr>
              <a:lnSpc>
                <a:spcPct val="90000"/>
              </a:lnSpc>
            </a:pPr>
            <a:endParaRPr lang="en-US" b="1" dirty="0">
              <a:latin typeface="Arial" charset="0"/>
            </a:endParaRPr>
          </a:p>
        </p:txBody>
      </p:sp>
    </p:spTree>
    <p:extLst>
      <p:ext uri="{BB962C8B-B14F-4D97-AF65-F5344CB8AC3E}">
        <p14:creationId xmlns:p14="http://schemas.microsoft.com/office/powerpoint/2010/main" val="21144969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pic>
        <p:nvPicPr>
          <p:cNvPr id="13314" name="Picture 2" descr="http://www.rackaid.com/wp-content/uploads/iStock_000008674333XSma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2" y="1952615"/>
            <a:ext cx="3305175" cy="329565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57200" y="1371601"/>
            <a:ext cx="5715000" cy="4770537"/>
          </a:xfrm>
          <a:prstGeom prst="rect">
            <a:avLst/>
          </a:prstGeom>
          <a:noFill/>
        </p:spPr>
        <p:txBody>
          <a:bodyPr wrap="square" rtlCol="0">
            <a:spAutoFit/>
          </a:bodyPr>
          <a:lstStyle/>
          <a:p>
            <a:pPr marL="514350" indent="-514350">
              <a:buFont typeface="+mj-lt"/>
              <a:buAutoNum type="arabicPeriod"/>
            </a:pPr>
            <a:r>
              <a:rPr lang="en-US" sz="4000" dirty="0">
                <a:latin typeface="Franklin Gothic Medium Cond" panose="020B0606030402020204" pitchFamily="34" charset="0"/>
              </a:rPr>
              <a:t>Introduction</a:t>
            </a:r>
          </a:p>
          <a:p>
            <a:pPr marL="514350" indent="-514350">
              <a:buFont typeface="+mj-lt"/>
              <a:buAutoNum type="arabicPeriod"/>
            </a:pPr>
            <a:endParaRPr lang="en-US" sz="4000" dirty="0">
              <a:latin typeface="Franklin Gothic Medium Cond" panose="020B0606030402020204" pitchFamily="34" charset="0"/>
            </a:endParaRPr>
          </a:p>
          <a:p>
            <a:pPr marL="514350" indent="-514350">
              <a:buFont typeface="+mj-lt"/>
              <a:buAutoNum type="arabicPeriod"/>
            </a:pPr>
            <a:r>
              <a:rPr lang="en-US" sz="3600" dirty="0">
                <a:latin typeface="Franklin Gothic Medium Cond" panose="020B0606030402020204" pitchFamily="34" charset="0"/>
              </a:rPr>
              <a:t>The 22nd Conference of Parties to the United Nations Framework Convention on Climate Change</a:t>
            </a:r>
          </a:p>
          <a:p>
            <a:pPr marL="514350" indent="-514350">
              <a:buFont typeface="+mj-lt"/>
              <a:buAutoNum type="arabicPeriod"/>
            </a:pPr>
            <a:endParaRPr lang="en-US" sz="4000" dirty="0">
              <a:latin typeface="Franklin Gothic Medium Cond" panose="020B0606030402020204" pitchFamily="34" charset="0"/>
            </a:endParaRPr>
          </a:p>
          <a:p>
            <a:pPr marL="514350" indent="-514350">
              <a:buFont typeface="+mj-lt"/>
              <a:buAutoNum type="arabicPeriod"/>
            </a:pPr>
            <a:r>
              <a:rPr lang="en-US" sz="4000" dirty="0">
                <a:latin typeface="Franklin Gothic Medium Cond" panose="020B0606030402020204" pitchFamily="34" charset="0"/>
              </a:rPr>
              <a:t>Closing</a:t>
            </a:r>
          </a:p>
        </p:txBody>
      </p:sp>
      <p:sp>
        <p:nvSpPr>
          <p:cNvPr id="7" name="Rectangle 6"/>
          <p:cNvSpPr/>
          <p:nvPr/>
        </p:nvSpPr>
        <p:spPr>
          <a:xfrm>
            <a:off x="305513" y="2514600"/>
            <a:ext cx="8610600" cy="2514600"/>
          </a:xfrm>
          <a:prstGeom prst="rect">
            <a:avLst/>
          </a:prstGeom>
          <a:solidFill>
            <a:srgbClr val="FFFF00">
              <a:alpha val="26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5559768"/>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0"/>
            <a:ext cx="8229600" cy="914400"/>
          </a:xfrm>
        </p:spPr>
        <p:txBody>
          <a:bodyPr/>
          <a:lstStyle/>
          <a:p>
            <a:pPr algn="ctr"/>
            <a:r>
              <a:rPr lang="en-US" sz="13800" dirty="0">
                <a:solidFill>
                  <a:schemeClr val="bg1"/>
                </a:solidFill>
              </a:rPr>
              <a:t>Round 1</a:t>
            </a:r>
            <a:br>
              <a:rPr lang="en-US" sz="13800" dirty="0">
                <a:solidFill>
                  <a:schemeClr val="bg1"/>
                </a:solidFill>
              </a:rPr>
            </a:br>
            <a:r>
              <a:rPr lang="en-US" sz="7200" dirty="0">
                <a:solidFill>
                  <a:srgbClr val="FFFF00"/>
                </a:solidFill>
              </a:rPr>
              <a:t>Opening Statements</a:t>
            </a:r>
            <a:endParaRPr lang="en-US" sz="13800" dirty="0">
              <a:solidFill>
                <a:srgbClr val="FFFF00"/>
              </a:solidFill>
            </a:endParaRPr>
          </a:p>
        </p:txBody>
      </p:sp>
    </p:spTree>
    <p:extLst>
      <p:ext uri="{BB962C8B-B14F-4D97-AF65-F5344CB8AC3E}">
        <p14:creationId xmlns:p14="http://schemas.microsoft.com/office/powerpoint/2010/main" val="3295949259"/>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Opening Statement</a:t>
            </a:r>
          </a:p>
        </p:txBody>
      </p:sp>
      <p:sp>
        <p:nvSpPr>
          <p:cNvPr id="3" name="AutoShape 2" descr="Image result for usa"/>
          <p:cNvSpPr>
            <a:spLocks noChangeAspect="1" noChangeArrowheads="1"/>
          </p:cNvSpPr>
          <p:nvPr/>
        </p:nvSpPr>
        <p:spPr bwMode="auto">
          <a:xfrm>
            <a:off x="155575" y="-14446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78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0875" y="1365251"/>
            <a:ext cx="7842250" cy="412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p:cNvSpPr txBox="1">
            <a:spLocks/>
          </p:cNvSpPr>
          <p:nvPr/>
        </p:nvSpPr>
        <p:spPr>
          <a:xfrm>
            <a:off x="460375" y="5538471"/>
            <a:ext cx="8229600" cy="914400"/>
          </a:xfrm>
          <a:prstGeom prst="rect">
            <a:avLst/>
          </a:prstGeom>
        </p:spPr>
        <p:txBody>
          <a:bodyPr vert="horz" anchor="b" anchorCtr="0">
            <a:noAutofit/>
          </a:bodyPr>
          <a:lstStyle>
            <a:lvl1pPr algn="l" rtl="0" eaLnBrk="1" latinLnBrk="0" hangingPunct="1">
              <a:spcBef>
                <a:spcPct val="0"/>
              </a:spcBef>
              <a:buNone/>
              <a:defRPr kumimoji="0" sz="6000" kern="1200">
                <a:solidFill>
                  <a:schemeClr val="tx2"/>
                </a:solidFill>
                <a:latin typeface="Franklin Gothic Medium Cond" pitchFamily="34" charset="0"/>
                <a:ea typeface="+mj-ea"/>
                <a:cs typeface="+mj-cs"/>
              </a:defRPr>
            </a:lvl1pPr>
          </a:lstStyle>
          <a:p>
            <a:pPr algn="ctr"/>
            <a:r>
              <a:rPr lang="en-US" sz="5400" dirty="0">
                <a:solidFill>
                  <a:schemeClr val="tx1"/>
                </a:solidFill>
                <a:latin typeface="Franklin Gothic Book" panose="020B0503020102020204" pitchFamily="34" charset="0"/>
              </a:rPr>
              <a:t>United States of America</a:t>
            </a:r>
          </a:p>
        </p:txBody>
      </p:sp>
    </p:spTree>
    <p:extLst>
      <p:ext uri="{BB962C8B-B14F-4D97-AF65-F5344CB8AC3E}">
        <p14:creationId xmlns:p14="http://schemas.microsoft.com/office/powerpoint/2010/main" val="2237414748"/>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Opening Statement</a:t>
            </a:r>
          </a:p>
        </p:txBody>
      </p:sp>
      <p:sp>
        <p:nvSpPr>
          <p:cNvPr id="4" name="Title 1"/>
          <p:cNvSpPr txBox="1">
            <a:spLocks/>
          </p:cNvSpPr>
          <p:nvPr/>
        </p:nvSpPr>
        <p:spPr>
          <a:xfrm>
            <a:off x="460375" y="5538471"/>
            <a:ext cx="8229600" cy="914400"/>
          </a:xfrm>
          <a:prstGeom prst="rect">
            <a:avLst/>
          </a:prstGeom>
        </p:spPr>
        <p:txBody>
          <a:bodyPr vert="horz" anchor="b" anchorCtr="0">
            <a:noAutofit/>
          </a:bodyPr>
          <a:lstStyle>
            <a:lvl1pPr algn="l" rtl="0" eaLnBrk="1" latinLnBrk="0" hangingPunct="1">
              <a:spcBef>
                <a:spcPct val="0"/>
              </a:spcBef>
              <a:buNone/>
              <a:defRPr kumimoji="0" sz="6000" kern="1200">
                <a:solidFill>
                  <a:schemeClr val="tx2"/>
                </a:solidFill>
                <a:latin typeface="Franklin Gothic Medium Cond" pitchFamily="34" charset="0"/>
                <a:ea typeface="+mj-ea"/>
                <a:cs typeface="+mj-cs"/>
              </a:defRPr>
            </a:lvl1pPr>
          </a:lstStyle>
          <a:p>
            <a:pPr algn="ctr"/>
            <a:r>
              <a:rPr lang="en-US" sz="5400" dirty="0">
                <a:solidFill>
                  <a:schemeClr val="tx1"/>
                </a:solidFill>
                <a:latin typeface="Franklin Gothic Book" panose="020B0503020102020204" pitchFamily="34" charset="0"/>
              </a:rPr>
              <a:t>European Union</a:t>
            </a:r>
          </a:p>
        </p:txBody>
      </p:sp>
      <p:pic>
        <p:nvPicPr>
          <p:cNvPr id="38916" name="Picture 4" descr="Image result for e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62400" y="1414465"/>
            <a:ext cx="4635625" cy="3886199"/>
          </a:xfrm>
          <a:prstGeom prst="rect">
            <a:avLst/>
          </a:prstGeom>
          <a:noFill/>
          <a:extLst>
            <a:ext uri="{909E8E84-426E-40DD-AFC4-6F175D3DCCD1}">
              <a14:hiddenFill xmlns:a14="http://schemas.microsoft.com/office/drawing/2010/main">
                <a:solidFill>
                  <a:srgbClr val="FFFFFF"/>
                </a:solidFill>
              </a14:hiddenFill>
            </a:ext>
          </a:extLst>
        </p:spPr>
      </p:pic>
      <p:pic>
        <p:nvPicPr>
          <p:cNvPr id="38914" name="Picture 2" descr="Image result for e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615" y="1905000"/>
            <a:ext cx="3648479"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2422613"/>
      </p:ext>
    </p:extLst>
  </p:cSld>
  <p:clrMapOvr>
    <a:masterClrMapping/>
  </p:clrMapOvr>
  <p:transition spd="slow">
    <p:push dir="u"/>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I Templatev2">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2281</TotalTime>
  <Words>320</Words>
  <Application>Microsoft Macintosh PowerPoint</Application>
  <PresentationFormat>On-screen Show (4:3)</PresentationFormat>
  <Paragraphs>66</Paragraphs>
  <Slides>16</Slides>
  <Notes>6</Notes>
  <HiddenSlides>0</HiddenSlides>
  <MMClips>0</MMClips>
  <ScaleCrop>false</ScaleCrop>
  <HeadingPairs>
    <vt:vector size="6" baseType="variant">
      <vt:variant>
        <vt:lpstr>Fonts Used</vt:lpstr>
      </vt:variant>
      <vt:variant>
        <vt:i4>15</vt:i4>
      </vt:variant>
      <vt:variant>
        <vt:lpstr>Theme</vt:lpstr>
      </vt:variant>
      <vt:variant>
        <vt:i4>3</vt:i4>
      </vt:variant>
      <vt:variant>
        <vt:lpstr>Slide Titles</vt:lpstr>
      </vt:variant>
      <vt:variant>
        <vt:i4>16</vt:i4>
      </vt:variant>
    </vt:vector>
  </HeadingPairs>
  <TitlesOfParts>
    <vt:vector size="34" baseType="lpstr">
      <vt:lpstr>Arial</vt:lpstr>
      <vt:lpstr>Bookman Old Style</vt:lpstr>
      <vt:lpstr>Calibri</vt:lpstr>
      <vt:lpstr>Calibri Light</vt:lpstr>
      <vt:lpstr>Cambria</vt:lpstr>
      <vt:lpstr>Century Gothic</vt:lpstr>
      <vt:lpstr>Copperplate</vt:lpstr>
      <vt:lpstr>Franklin Gothic Book</vt:lpstr>
      <vt:lpstr>Franklin Gothic Medium Cond</vt:lpstr>
      <vt:lpstr>Gill Sans MT</vt:lpstr>
      <vt:lpstr>Impact</vt:lpstr>
      <vt:lpstr>Times</vt:lpstr>
      <vt:lpstr>Wingdings</vt:lpstr>
      <vt:lpstr>Wingdings 2</vt:lpstr>
      <vt:lpstr>Wingdings 3</vt:lpstr>
      <vt:lpstr>Origin</vt:lpstr>
      <vt:lpstr>Office Theme</vt:lpstr>
      <vt:lpstr>CI Templatev2</vt:lpstr>
      <vt:lpstr>PowerPoint Presentation</vt:lpstr>
      <vt:lpstr>“We must run while others walk.”</vt:lpstr>
      <vt:lpstr>Agenda</vt:lpstr>
      <vt:lpstr>World Energy</vt:lpstr>
      <vt:lpstr>Our Goals</vt:lpstr>
      <vt:lpstr>Agenda</vt:lpstr>
      <vt:lpstr>Round 1 Opening Statements</vt:lpstr>
      <vt:lpstr>Opening Statement</vt:lpstr>
      <vt:lpstr>Opening Statement</vt:lpstr>
      <vt:lpstr>Opening Statement</vt:lpstr>
      <vt:lpstr>Opening Statement</vt:lpstr>
      <vt:lpstr>Opening Statement</vt:lpstr>
      <vt:lpstr>Opening Statement</vt:lpstr>
      <vt:lpstr>Round 1</vt:lpstr>
      <vt:lpstr>Agenda</vt:lpstr>
      <vt:lpstr>Endnote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Begin your Do Now silently.</dc:title>
  <dc:creator>Erica Lim</dc:creator>
  <cp:lastModifiedBy>Leah Reinert</cp:lastModifiedBy>
  <cp:revision>113</cp:revision>
  <dcterms:created xsi:type="dcterms:W3CDTF">2014-08-11T23:49:27Z</dcterms:created>
  <dcterms:modified xsi:type="dcterms:W3CDTF">2020-09-04T08:21:33Z</dcterms:modified>
</cp:coreProperties>
</file>