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6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1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2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6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5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2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7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5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4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2C8A-A67B-430D-970F-44733A16FF27}" type="datetimeFigureOut">
              <a:rPr lang="en-US" smtClean="0"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D4099-FFB9-4445-BD46-A9349EA99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4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6614"/>
            <a:ext cx="3311666" cy="21952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063" y="2257507"/>
            <a:ext cx="3962400" cy="24610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6613"/>
            <a:ext cx="4390466" cy="21952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3438690" cy="2556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9100" y="51816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Franklin Gothic Medium Cond" panose="020B0606030402020204" pitchFamily="34" charset="0"/>
              </a:rPr>
              <a:t>Other Developing Countries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40E5AB-8B14-CA43-BB8D-24F73966512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6198148"/>
            <a:ext cx="1504950" cy="3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8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783" y="559784"/>
            <a:ext cx="3116957" cy="19480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969" y="2242731"/>
            <a:ext cx="3535831" cy="20625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78" y="559784"/>
            <a:ext cx="3483375" cy="1747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1" t="8793" r="10295" b="7359"/>
          <a:stretch/>
        </p:blipFill>
        <p:spPr bwMode="auto">
          <a:xfrm>
            <a:off x="1340969" y="2242731"/>
            <a:ext cx="3336390" cy="21006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9050" y="4953000"/>
            <a:ext cx="9163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Franklin Gothic Medium Cond" panose="020B0606030402020204" pitchFamily="34" charset="0"/>
              </a:rPr>
              <a:t>Other Developed Countries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FAEDD9-095F-924D-AD91-BB3DDD41C84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78" y="6121368"/>
            <a:ext cx="1504950" cy="3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2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Franklin Gothic Medium Cond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Lim</dc:creator>
  <cp:lastModifiedBy>Leah Reinert</cp:lastModifiedBy>
  <cp:revision>3</cp:revision>
  <dcterms:created xsi:type="dcterms:W3CDTF">2016-09-27T00:41:09Z</dcterms:created>
  <dcterms:modified xsi:type="dcterms:W3CDTF">2020-07-06T18:56:27Z</dcterms:modified>
</cp:coreProperties>
</file>