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90"/>
  </p:normalViewPr>
  <p:slideViewPr>
    <p:cSldViewPr snapToGrid="0" snapToObjects="1">
      <p:cViewPr varScale="1">
        <p:scale>
          <a:sx n="133" d="100"/>
          <a:sy n="133" d="100"/>
        </p:scale>
        <p:origin x="50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57536ddd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257536dddc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257536dddc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257536dddc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257536dddc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257536dddc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257536dddc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257536dddc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25678e69e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25678e69e8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creativecommons.org/licenses/by/4.0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Country Name</a:t>
            </a:r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Group Member Names</a:t>
            </a:r>
            <a:endParaRPr/>
          </a:p>
        </p:txBody>
      </p:sp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14AD70C4-6BB6-5545-9496-FB23C9DF71CA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410" y="288358"/>
            <a:ext cx="1504950" cy="353695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2A412CDE-B045-4942-9970-F5D8EA2D0FD8}"/>
              </a:ext>
            </a:extLst>
          </p:cNvPr>
          <p:cNvSpPr/>
          <p:nvPr/>
        </p:nvSpPr>
        <p:spPr>
          <a:xfrm>
            <a:off x="488831" y="4331922"/>
            <a:ext cx="816633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/>
              <a:t>Copyright: Uncommon Schools. Unless otherwise noted, all of the content in this resource is licensed under a </a:t>
            </a:r>
            <a:r>
              <a:rPr lang="en-US" sz="1400" dirty="0">
                <a:hlinkClick r:id="rId4"/>
              </a:rPr>
              <a:t> Creative Commons Attribution International 4.0</a:t>
            </a:r>
            <a:r>
              <a:rPr lang="en-US" sz="1400" dirty="0"/>
              <a:t> (CC BY-NC-SA) license.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/>
              <a:t>Commitment #1: Reducing Fossil Fuel Emissions</a:t>
            </a:r>
            <a:endParaRPr b="1"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/>
              <a:t>Commitment #2: Deforestation &amp; Afforestation</a:t>
            </a:r>
            <a:endParaRPr b="1"/>
          </a:p>
        </p:txBody>
      </p:sp>
      <p:sp>
        <p:nvSpPr>
          <p:cNvPr id="67" name="Google Shape;67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 b="1"/>
              <a:t>Commitment #3: UN Green Climate Fund donations</a:t>
            </a:r>
            <a:endParaRPr sz="2600" b="1"/>
          </a:p>
        </p:txBody>
      </p:sp>
      <p:sp>
        <p:nvSpPr>
          <p:cNvPr id="73" name="Google Shape;73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/>
              <a:t>Conclusion</a:t>
            </a:r>
            <a:endParaRPr b="1"/>
          </a:p>
        </p:txBody>
      </p:sp>
      <p:sp>
        <p:nvSpPr>
          <p:cNvPr id="79" name="Google Shape;79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/>
              <a:t>Works Cited</a:t>
            </a:r>
            <a:endParaRPr b="1"/>
          </a:p>
        </p:txBody>
      </p:sp>
      <p:sp>
        <p:nvSpPr>
          <p:cNvPr id="85" name="Google Shape;85;p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63</Words>
  <Application>Microsoft Macintosh PowerPoint</Application>
  <PresentationFormat>On-screen Show (16:9)</PresentationFormat>
  <Paragraphs>8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Arial</vt:lpstr>
      <vt:lpstr>Simple Light</vt:lpstr>
      <vt:lpstr>Country Name</vt:lpstr>
      <vt:lpstr>Commitment #1: Reducing Fossil Fuel Emissions</vt:lpstr>
      <vt:lpstr>Commitment #2: Deforestation &amp; Afforestation</vt:lpstr>
      <vt:lpstr>Commitment #3: UN Green Climate Fund donations</vt:lpstr>
      <vt:lpstr>Conclusion</vt:lpstr>
      <vt:lpstr>Works Cited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Country Name</dc:title>
  <cp:lastModifiedBy>Leah Reinert</cp:lastModifiedBy>
  <cp:revision>1</cp:revision>
  <dcterms:modified xsi:type="dcterms:W3CDTF">2020-07-06T06:48:38Z</dcterms:modified>
</cp:coreProperties>
</file>