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3" r:id="rId2"/>
    <p:sldId id="307" r:id="rId3"/>
    <p:sldId id="300" r:id="rId4"/>
    <p:sldId id="302" r:id="rId5"/>
    <p:sldId id="305" r:id="rId6"/>
    <p:sldId id="30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7/7/20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7/7/20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7/7/20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" y="14478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latin typeface="Cambria" panose="02040503050406030204" pitchFamily="18" charset="0"/>
              </a:rPr>
              <a:t>Open up your Practice IRR Google Doc and share it with each of your teammates.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Cambria" panose="020405030504060302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latin typeface="Cambria" panose="02040503050406030204" pitchFamily="18" charset="0"/>
              </a:rPr>
              <a:t>Read and annotate the PT1 directions for the Team Presentation.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030231-255D-9B42-BABD-A461E725061E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5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6B0838-7372-2C49-ADD9-9C58CC5B352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169754"/>
            <a:ext cx="1504950" cy="35369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6874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5600" y="41910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180149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Presentation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508760"/>
            <a:ext cx="5333365" cy="2562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17202" y="3657600"/>
            <a:ext cx="5524500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521266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synthesize their teammates’ IRRs into 1 team/country position and complete an outline for their team presentation.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Reading Teammates’ IRRs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Team Presentation Outline Work Time</a:t>
            </a:r>
            <a:endParaRPr lang="en-US" sz="24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Reading Teammates’ IRRs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latin typeface="Franklin Gothic Medium Cond" panose="020B06060304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Team Presentation Outline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563" y="1371600"/>
            <a:ext cx="8610600" cy="80996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03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Reading Teammates’ IRRs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latin typeface="Franklin Gothic Medium Cond" panose="020B06060304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Team Presentation Outline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563" y="2438399"/>
            <a:ext cx="8610600" cy="1487745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923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Presentation Outline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32"/>
          <a:stretch/>
        </p:blipFill>
        <p:spPr bwMode="auto">
          <a:xfrm>
            <a:off x="838200" y="1371600"/>
            <a:ext cx="7467600" cy="4069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79128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132</Words>
  <Application>Microsoft Macintosh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Bookman Old Style</vt:lpstr>
      <vt:lpstr>Calibri</vt:lpstr>
      <vt:lpstr>Cambria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Team Presentation</vt:lpstr>
      <vt:lpstr>“We must run while others walk.”</vt:lpstr>
      <vt:lpstr>Agenda</vt:lpstr>
      <vt:lpstr>Agenda</vt:lpstr>
      <vt:lpstr>Team Presentation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101</cp:revision>
  <dcterms:created xsi:type="dcterms:W3CDTF">2014-08-11T23:49:27Z</dcterms:created>
  <dcterms:modified xsi:type="dcterms:W3CDTF">2020-07-07T14:31:34Z</dcterms:modified>
</cp:coreProperties>
</file>