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ctiveX/activeX2.xml" ContentType="application/vnd.ms-office.activeX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0" r:id="rId2"/>
    <p:sldId id="306" r:id="rId3"/>
    <p:sldId id="308" r:id="rId4"/>
    <p:sldId id="313" r:id="rId5"/>
    <p:sldId id="312" r:id="rId6"/>
    <p:sldId id="30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2190" autoAdjust="0"/>
  </p:normalViewPr>
  <p:slideViewPr>
    <p:cSldViewPr>
      <p:cViewPr varScale="1">
        <p:scale>
          <a:sx n="85" d="100"/>
          <a:sy n="85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9239A-86A1-4BF0-91EB-5ED1F63D34B3}" type="datetimeFigureOut">
              <a:rPr lang="en-US" smtClean="0"/>
              <a:t>7/6/20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4440F-1EFE-4B39-B623-C1517392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7D41B-DB4C-4B8A-B11D-BF5D1AB194C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6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1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34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34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9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099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95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570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3108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7/6/20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04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686297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52322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718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563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361039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7/6/20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45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7/6/20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6000" kern="1200">
          <a:solidFill>
            <a:schemeClr val="tx2"/>
          </a:solidFill>
          <a:latin typeface="Franklin Gothic Medium Cond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88782"/>
            <a:ext cx="5833227" cy="7848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FIRST FIVE ARE </a:t>
            </a:r>
            <a:r>
              <a:rPr lang="en-US" sz="4500" u="sng" dirty="0">
                <a:solidFill>
                  <a:prstClr val="white"/>
                </a:solidFill>
                <a:latin typeface="Impact" pitchFamily="34" charset="0"/>
              </a:rPr>
              <a:t>SACRED</a:t>
            </a:r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" y="2296418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Set your SMART goals for our </a:t>
            </a:r>
            <a:b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research work time today.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E01BC0-F74A-6C4D-9BC6-99390CD9CDB4}"/>
              </a:ext>
            </a:extLst>
          </p:cNvPr>
          <p:cNvSpPr/>
          <p:nvPr/>
        </p:nvSpPr>
        <p:spPr>
          <a:xfrm>
            <a:off x="526931" y="6145998"/>
            <a:ext cx="8166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Copyright: Uncommon Schools. Unless otherwise noted, all of the content in this resource is licensed under a </a:t>
            </a:r>
            <a:r>
              <a:rPr lang="en-US" sz="1400" dirty="0">
                <a:hlinkClick r:id="rId5"/>
              </a:rPr>
              <a:t> Creative Commons Attribution International 4.0</a:t>
            </a:r>
            <a:r>
              <a:rPr lang="en-US" sz="1400" dirty="0"/>
              <a:t> (CC BY-NC-SA) license.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9940" r:id="rId2" imgW="4800610" imgH="2317705"/>
        </mc:Choice>
        <mc:Fallback>
          <p:control r:id="rId2" imgW="4800610" imgH="2317705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95600" y="4191000"/>
                  <a:ext cx="3429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6598156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“We must run while others walk.”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4038600" cy="495520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OBJECTIVE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SWBAT draft 100 words of their Practice Individual Research Report (IRR).</a:t>
            </a: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219200"/>
            <a:ext cx="4038600" cy="49552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AGENDA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Practice IRR Google Doc Set Up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Writing Work Time</a:t>
            </a:r>
            <a:endParaRPr lang="en-US" sz="2400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7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13314" name="Picture 2" descr="http://www.rackaid.com/wp-content/uploads/iStock_000008674333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52614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371600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Practice IRR Google Doc Set Up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>
              <a:solidFill>
                <a:prstClr val="black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Writing Work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371600"/>
            <a:ext cx="8610600" cy="137160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7770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Paper Format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5224197" cy="470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3433244" cy="3947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7958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13314" name="Picture 2" descr="http://www.rackaid.com/wp-content/uploads/iStock_000008674333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52614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371600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Practice IRR Google Doc Set Up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>
              <a:solidFill>
                <a:prstClr val="black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Writing Work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240345"/>
            <a:ext cx="8610600" cy="685800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3701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Goal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" y="1371600"/>
            <a:ext cx="8534400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IRR – 100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2735282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Use your </a:t>
            </a:r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IRR outline</a:t>
            </a:r>
            <a:r>
              <a:rPr lang="en-US" sz="3200" dirty="0">
                <a:latin typeface="Cambria" panose="02040503050406030204" pitchFamily="18" charset="0"/>
              </a:rPr>
              <a:t>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i="1" dirty="0">
              <a:latin typeface="Cambria" panose="020405030504060302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Use your </a:t>
            </a:r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Source Tracker</a:t>
            </a:r>
            <a:r>
              <a:rPr lang="en-US" sz="3200" dirty="0">
                <a:latin typeface="Cambria" panose="02040503050406030204" pitchFamily="18" charset="0"/>
              </a:rPr>
              <a:t>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latin typeface="Cambria" panose="020405030504060302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Use your </a:t>
            </a:r>
            <a: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  <a:t>hard copy sources</a:t>
            </a:r>
            <a:br>
              <a:rPr lang="en-US" sz="32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en-US" sz="3200" dirty="0">
                <a:latin typeface="Cambria" panose="02040503050406030204" pitchFamily="18" charset="0"/>
              </a:rPr>
              <a:t>with annotations!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8917" r:id="rId2" imgW="4800610" imgH="2317705"/>
        </mc:Choice>
        <mc:Fallback>
          <p:control r:id="rId2" imgW="4800610" imgH="2317705">
            <p:pic>
              <p:nvPicPr>
                <p:cNvPr id="5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8400" y="3352800"/>
                  <a:ext cx="2514600" cy="152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0386253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133</Words>
  <Application>Microsoft Macintosh PowerPoint</Application>
  <PresentationFormat>On-screen Show (4:3)</PresentationFormat>
  <Paragraphs>44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Bookman Old Style</vt:lpstr>
      <vt:lpstr>Calibri</vt:lpstr>
      <vt:lpstr>Cambria</vt:lpstr>
      <vt:lpstr>Franklin Gothic Medium Cond</vt:lpstr>
      <vt:lpstr>Gill Sans MT</vt:lpstr>
      <vt:lpstr>Impact</vt:lpstr>
      <vt:lpstr>Wingdings</vt:lpstr>
      <vt:lpstr>Wingdings 3</vt:lpstr>
      <vt:lpstr>Origin</vt:lpstr>
      <vt:lpstr>PowerPoint Presentation</vt:lpstr>
      <vt:lpstr>“We must run while others walk.”</vt:lpstr>
      <vt:lpstr>Agenda</vt:lpstr>
      <vt:lpstr>APA Paper Format</vt:lpstr>
      <vt:lpstr>Agenda</vt:lpstr>
      <vt:lpstr>Progress Goal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Begin your Do Now silently.</dc:title>
  <dc:creator>Erica Lim</dc:creator>
  <cp:lastModifiedBy>Leah Reinert</cp:lastModifiedBy>
  <cp:revision>102</cp:revision>
  <dcterms:created xsi:type="dcterms:W3CDTF">2014-08-11T23:49:27Z</dcterms:created>
  <dcterms:modified xsi:type="dcterms:W3CDTF">2020-07-06T05:34:26Z</dcterms:modified>
</cp:coreProperties>
</file>