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5591"/>
    <a:srgbClr val="DDFFFF"/>
    <a:srgbClr val="8000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p:cViewPr varScale="1">
        <p:scale>
          <a:sx n="99" d="100"/>
          <a:sy n="99" d="100"/>
        </p:scale>
        <p:origin x="146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6C8CDB-7CE9-4445-8130-CD8497FDA2E7}"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88238-330F-4EBD-B9FB-6814EA7C5D7C}" type="slidenum">
              <a:rPr lang="en-US" smtClean="0"/>
              <a:t>‹#›</a:t>
            </a:fld>
            <a:endParaRPr lang="en-US"/>
          </a:p>
        </p:txBody>
      </p:sp>
    </p:spTree>
    <p:extLst>
      <p:ext uri="{BB962C8B-B14F-4D97-AF65-F5344CB8AC3E}">
        <p14:creationId xmlns:p14="http://schemas.microsoft.com/office/powerpoint/2010/main" val="333972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6C8CDB-7CE9-4445-8130-CD8497FDA2E7}"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88238-330F-4EBD-B9FB-6814EA7C5D7C}" type="slidenum">
              <a:rPr lang="en-US" smtClean="0"/>
              <a:t>‹#›</a:t>
            </a:fld>
            <a:endParaRPr lang="en-US"/>
          </a:p>
        </p:txBody>
      </p:sp>
    </p:spTree>
    <p:extLst>
      <p:ext uri="{BB962C8B-B14F-4D97-AF65-F5344CB8AC3E}">
        <p14:creationId xmlns:p14="http://schemas.microsoft.com/office/powerpoint/2010/main" val="525986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6C8CDB-7CE9-4445-8130-CD8497FDA2E7}"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88238-330F-4EBD-B9FB-6814EA7C5D7C}" type="slidenum">
              <a:rPr lang="en-US" smtClean="0"/>
              <a:t>‹#›</a:t>
            </a:fld>
            <a:endParaRPr lang="en-US"/>
          </a:p>
        </p:txBody>
      </p:sp>
    </p:spTree>
    <p:extLst>
      <p:ext uri="{BB962C8B-B14F-4D97-AF65-F5344CB8AC3E}">
        <p14:creationId xmlns:p14="http://schemas.microsoft.com/office/powerpoint/2010/main" val="4206732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6C8CDB-7CE9-4445-8130-CD8497FDA2E7}"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88238-330F-4EBD-B9FB-6814EA7C5D7C}" type="slidenum">
              <a:rPr lang="en-US" smtClean="0"/>
              <a:t>‹#›</a:t>
            </a:fld>
            <a:endParaRPr lang="en-US"/>
          </a:p>
        </p:txBody>
      </p:sp>
    </p:spTree>
    <p:extLst>
      <p:ext uri="{BB962C8B-B14F-4D97-AF65-F5344CB8AC3E}">
        <p14:creationId xmlns:p14="http://schemas.microsoft.com/office/powerpoint/2010/main" val="2151558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6C8CDB-7CE9-4445-8130-CD8497FDA2E7}"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88238-330F-4EBD-B9FB-6814EA7C5D7C}" type="slidenum">
              <a:rPr lang="en-US" smtClean="0"/>
              <a:t>‹#›</a:t>
            </a:fld>
            <a:endParaRPr lang="en-US"/>
          </a:p>
        </p:txBody>
      </p:sp>
    </p:spTree>
    <p:extLst>
      <p:ext uri="{BB962C8B-B14F-4D97-AF65-F5344CB8AC3E}">
        <p14:creationId xmlns:p14="http://schemas.microsoft.com/office/powerpoint/2010/main" val="325674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6C8CDB-7CE9-4445-8130-CD8497FDA2E7}"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188238-330F-4EBD-B9FB-6814EA7C5D7C}" type="slidenum">
              <a:rPr lang="en-US" smtClean="0"/>
              <a:t>‹#›</a:t>
            </a:fld>
            <a:endParaRPr lang="en-US"/>
          </a:p>
        </p:txBody>
      </p:sp>
    </p:spTree>
    <p:extLst>
      <p:ext uri="{BB962C8B-B14F-4D97-AF65-F5344CB8AC3E}">
        <p14:creationId xmlns:p14="http://schemas.microsoft.com/office/powerpoint/2010/main" val="768442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6C8CDB-7CE9-4445-8130-CD8497FDA2E7}" type="datetimeFigureOut">
              <a:rPr lang="en-US" smtClean="0"/>
              <a:t>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188238-330F-4EBD-B9FB-6814EA7C5D7C}" type="slidenum">
              <a:rPr lang="en-US" smtClean="0"/>
              <a:t>‹#›</a:t>
            </a:fld>
            <a:endParaRPr lang="en-US"/>
          </a:p>
        </p:txBody>
      </p:sp>
    </p:spTree>
    <p:extLst>
      <p:ext uri="{BB962C8B-B14F-4D97-AF65-F5344CB8AC3E}">
        <p14:creationId xmlns:p14="http://schemas.microsoft.com/office/powerpoint/2010/main" val="2029896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6C8CDB-7CE9-4445-8130-CD8497FDA2E7}" type="datetimeFigureOut">
              <a:rPr lang="en-US" smtClean="0"/>
              <a:t>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188238-330F-4EBD-B9FB-6814EA7C5D7C}" type="slidenum">
              <a:rPr lang="en-US" smtClean="0"/>
              <a:t>‹#›</a:t>
            </a:fld>
            <a:endParaRPr lang="en-US"/>
          </a:p>
        </p:txBody>
      </p:sp>
    </p:spTree>
    <p:extLst>
      <p:ext uri="{BB962C8B-B14F-4D97-AF65-F5344CB8AC3E}">
        <p14:creationId xmlns:p14="http://schemas.microsoft.com/office/powerpoint/2010/main" val="262157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6C8CDB-7CE9-4445-8130-CD8497FDA2E7}" type="datetimeFigureOut">
              <a:rPr lang="en-US" smtClean="0"/>
              <a:t>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188238-330F-4EBD-B9FB-6814EA7C5D7C}" type="slidenum">
              <a:rPr lang="en-US" smtClean="0"/>
              <a:t>‹#›</a:t>
            </a:fld>
            <a:endParaRPr lang="en-US"/>
          </a:p>
        </p:txBody>
      </p:sp>
    </p:spTree>
    <p:extLst>
      <p:ext uri="{BB962C8B-B14F-4D97-AF65-F5344CB8AC3E}">
        <p14:creationId xmlns:p14="http://schemas.microsoft.com/office/powerpoint/2010/main" val="3681990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6C8CDB-7CE9-4445-8130-CD8497FDA2E7}"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188238-330F-4EBD-B9FB-6814EA7C5D7C}" type="slidenum">
              <a:rPr lang="en-US" smtClean="0"/>
              <a:t>‹#›</a:t>
            </a:fld>
            <a:endParaRPr lang="en-US"/>
          </a:p>
        </p:txBody>
      </p:sp>
    </p:spTree>
    <p:extLst>
      <p:ext uri="{BB962C8B-B14F-4D97-AF65-F5344CB8AC3E}">
        <p14:creationId xmlns:p14="http://schemas.microsoft.com/office/powerpoint/2010/main" val="185426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6C8CDB-7CE9-4445-8130-CD8497FDA2E7}"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188238-330F-4EBD-B9FB-6814EA7C5D7C}" type="slidenum">
              <a:rPr lang="en-US" smtClean="0"/>
              <a:t>‹#›</a:t>
            </a:fld>
            <a:endParaRPr lang="en-US"/>
          </a:p>
        </p:txBody>
      </p:sp>
    </p:spTree>
    <p:extLst>
      <p:ext uri="{BB962C8B-B14F-4D97-AF65-F5344CB8AC3E}">
        <p14:creationId xmlns:p14="http://schemas.microsoft.com/office/powerpoint/2010/main" val="3035371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C8CDB-7CE9-4445-8130-CD8497FDA2E7}" type="datetimeFigureOut">
              <a:rPr lang="en-US" smtClean="0"/>
              <a:t>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188238-330F-4EBD-B9FB-6814EA7C5D7C}" type="slidenum">
              <a:rPr lang="en-US" smtClean="0"/>
              <a:t>‹#›</a:t>
            </a:fld>
            <a:endParaRPr lang="en-US"/>
          </a:p>
        </p:txBody>
      </p:sp>
    </p:spTree>
    <p:extLst>
      <p:ext uri="{BB962C8B-B14F-4D97-AF65-F5344CB8AC3E}">
        <p14:creationId xmlns:p14="http://schemas.microsoft.com/office/powerpoint/2010/main" val="3813706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76200" y="76200"/>
            <a:ext cx="8991600" cy="6629400"/>
          </a:xfrm>
          <a:prstGeom prst="rect">
            <a:avLst/>
          </a:prstGeom>
          <a:solidFill>
            <a:schemeClr val="accent5">
              <a:lumMod val="20000"/>
              <a:lumOff val="80000"/>
            </a:schemeClr>
          </a:solidFill>
          <a:ln w="762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18744" y="2703576"/>
            <a:ext cx="752856" cy="838200"/>
          </a:xfrm>
          <a:solidFill>
            <a:schemeClr val="tx2">
              <a:lumMod val="50000"/>
            </a:schemeClr>
          </a:solidFill>
          <a:ln>
            <a:solidFill>
              <a:schemeClr val="tx1"/>
            </a:solidFill>
          </a:ln>
        </p:spPr>
        <p:txBody>
          <a:bodyPr/>
          <a:lstStyle/>
          <a:p>
            <a:r>
              <a:rPr lang="en-US" b="1" dirty="0">
                <a:solidFill>
                  <a:schemeClr val="bg1"/>
                </a:solidFill>
                <a:latin typeface="Iskoola Pota" panose="020B0502040204020203" pitchFamily="34" charset="0"/>
                <a:cs typeface="Iskoola Pota" panose="020B0502040204020203" pitchFamily="34" charset="0"/>
              </a:rPr>
              <a:t>S</a:t>
            </a:r>
          </a:p>
        </p:txBody>
      </p:sp>
      <p:sp>
        <p:nvSpPr>
          <p:cNvPr id="8" name="Title 1"/>
          <p:cNvSpPr txBox="1">
            <a:spLocks/>
          </p:cNvSpPr>
          <p:nvPr/>
        </p:nvSpPr>
        <p:spPr>
          <a:xfrm>
            <a:off x="609600" y="3694176"/>
            <a:ext cx="762000" cy="838200"/>
          </a:xfrm>
          <a:prstGeom prst="rect">
            <a:avLst/>
          </a:prstGeom>
          <a:solidFill>
            <a:schemeClr val="tx2">
              <a:lumMod val="50000"/>
            </a:schemeClr>
          </a:solid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latin typeface="Iskoola Pota" panose="020B0502040204020203" pitchFamily="34" charset="0"/>
                <a:cs typeface="Iskoola Pota" panose="020B0502040204020203" pitchFamily="34" charset="0"/>
              </a:rPr>
              <a:t>C</a:t>
            </a:r>
          </a:p>
        </p:txBody>
      </p:sp>
      <p:sp>
        <p:nvSpPr>
          <p:cNvPr id="9" name="Title 1"/>
          <p:cNvSpPr txBox="1">
            <a:spLocks/>
          </p:cNvSpPr>
          <p:nvPr/>
        </p:nvSpPr>
        <p:spPr>
          <a:xfrm>
            <a:off x="609600" y="4684776"/>
            <a:ext cx="762000" cy="838200"/>
          </a:xfrm>
          <a:prstGeom prst="rect">
            <a:avLst/>
          </a:prstGeom>
          <a:solidFill>
            <a:schemeClr val="tx2">
              <a:lumMod val="50000"/>
            </a:schemeClr>
          </a:solid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latin typeface="Iskoola Pota" panose="020B0502040204020203" pitchFamily="34" charset="0"/>
                <a:cs typeface="Iskoola Pota" panose="020B0502040204020203" pitchFamily="34" charset="0"/>
              </a:rPr>
              <a:t>A</a:t>
            </a:r>
          </a:p>
        </p:txBody>
      </p:sp>
      <p:sp>
        <p:nvSpPr>
          <p:cNvPr id="10" name="Title 1"/>
          <p:cNvSpPr txBox="1">
            <a:spLocks/>
          </p:cNvSpPr>
          <p:nvPr/>
        </p:nvSpPr>
        <p:spPr>
          <a:xfrm>
            <a:off x="609600" y="5676900"/>
            <a:ext cx="762000" cy="800100"/>
          </a:xfrm>
          <a:prstGeom prst="rect">
            <a:avLst/>
          </a:prstGeom>
          <a:solidFill>
            <a:schemeClr val="tx2">
              <a:lumMod val="50000"/>
            </a:schemeClr>
          </a:solid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latin typeface="Iskoola Pota" panose="020B0502040204020203" pitchFamily="34" charset="0"/>
                <a:cs typeface="Iskoola Pota" panose="020B0502040204020203" pitchFamily="34" charset="0"/>
              </a:rPr>
              <a:t>R</a:t>
            </a:r>
          </a:p>
        </p:txBody>
      </p:sp>
      <p:sp>
        <p:nvSpPr>
          <p:cNvPr id="11" name="Title 1"/>
          <p:cNvSpPr txBox="1">
            <a:spLocks/>
          </p:cNvSpPr>
          <p:nvPr/>
        </p:nvSpPr>
        <p:spPr>
          <a:xfrm>
            <a:off x="4809744" y="2476500"/>
            <a:ext cx="829056" cy="800100"/>
          </a:xfrm>
          <a:prstGeom prst="rect">
            <a:avLst/>
          </a:prstGeom>
          <a:solidFill>
            <a:srgbClr val="235591"/>
          </a:solid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latin typeface="Iskoola Pota" panose="020B0502040204020203" pitchFamily="34" charset="0"/>
                <a:cs typeface="Iskoola Pota" panose="020B0502040204020203" pitchFamily="34" charset="0"/>
              </a:rPr>
              <a:t>R</a:t>
            </a:r>
          </a:p>
        </p:txBody>
      </p:sp>
      <p:sp>
        <p:nvSpPr>
          <p:cNvPr id="12" name="Title 1"/>
          <p:cNvSpPr txBox="1">
            <a:spLocks/>
          </p:cNvSpPr>
          <p:nvPr/>
        </p:nvSpPr>
        <p:spPr>
          <a:xfrm>
            <a:off x="4800600" y="3352800"/>
            <a:ext cx="838200" cy="723900"/>
          </a:xfrm>
          <a:prstGeom prst="rect">
            <a:avLst/>
          </a:prstGeom>
          <a:solidFill>
            <a:srgbClr val="235591"/>
          </a:solidFill>
          <a:ln>
            <a:solidFill>
              <a:schemeClr val="tx1"/>
            </a:solidFill>
          </a:ln>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latin typeface="Iskoola Pota" panose="020B0502040204020203" pitchFamily="34" charset="0"/>
                <a:cs typeface="Iskoola Pota" panose="020B0502040204020203" pitchFamily="34" charset="0"/>
              </a:rPr>
              <a:t>A</a:t>
            </a:r>
          </a:p>
        </p:txBody>
      </p:sp>
      <p:sp>
        <p:nvSpPr>
          <p:cNvPr id="13" name="Title 1"/>
          <p:cNvSpPr txBox="1">
            <a:spLocks/>
          </p:cNvSpPr>
          <p:nvPr/>
        </p:nvSpPr>
        <p:spPr>
          <a:xfrm>
            <a:off x="4800600" y="4152900"/>
            <a:ext cx="838200" cy="723900"/>
          </a:xfrm>
          <a:prstGeom prst="rect">
            <a:avLst/>
          </a:prstGeom>
          <a:solidFill>
            <a:srgbClr val="235591"/>
          </a:solidFill>
          <a:ln>
            <a:solidFill>
              <a:schemeClr val="tx1"/>
            </a:solidFill>
          </a:ln>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latin typeface="Iskoola Pota" panose="020B0502040204020203" pitchFamily="34" charset="0"/>
                <a:cs typeface="Iskoola Pota" panose="020B0502040204020203" pitchFamily="34" charset="0"/>
              </a:rPr>
              <a:t>V</a:t>
            </a:r>
          </a:p>
        </p:txBody>
      </p:sp>
      <p:sp>
        <p:nvSpPr>
          <p:cNvPr id="14" name="Title 1"/>
          <p:cNvSpPr txBox="1">
            <a:spLocks/>
          </p:cNvSpPr>
          <p:nvPr/>
        </p:nvSpPr>
        <p:spPr>
          <a:xfrm>
            <a:off x="4800600" y="4953000"/>
            <a:ext cx="838200" cy="762000"/>
          </a:xfrm>
          <a:prstGeom prst="rect">
            <a:avLst/>
          </a:prstGeom>
          <a:solidFill>
            <a:srgbClr val="235591"/>
          </a:solid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latin typeface="Iskoola Pota" panose="020B0502040204020203" pitchFamily="34" charset="0"/>
                <a:cs typeface="Iskoola Pota" panose="020B0502040204020203" pitchFamily="34" charset="0"/>
              </a:rPr>
              <a:t>E</a:t>
            </a:r>
          </a:p>
        </p:txBody>
      </p:sp>
      <p:sp>
        <p:nvSpPr>
          <p:cNvPr id="15" name="Title 1"/>
          <p:cNvSpPr txBox="1">
            <a:spLocks/>
          </p:cNvSpPr>
          <p:nvPr/>
        </p:nvSpPr>
        <p:spPr>
          <a:xfrm>
            <a:off x="4800600" y="5791200"/>
            <a:ext cx="838200" cy="762000"/>
          </a:xfrm>
          <a:prstGeom prst="rect">
            <a:avLst/>
          </a:prstGeom>
          <a:solidFill>
            <a:srgbClr val="235591"/>
          </a:solid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latin typeface="Iskoola Pota" panose="020B0502040204020203" pitchFamily="34" charset="0"/>
                <a:cs typeface="Iskoola Pota" panose="020B0502040204020203" pitchFamily="34" charset="0"/>
              </a:rPr>
              <a:t>N</a:t>
            </a:r>
          </a:p>
        </p:txBody>
      </p:sp>
      <p:pic>
        <p:nvPicPr>
          <p:cNvPr id="1031" name="Picture 7" descr="http://www.terrapinn.com/conference/evidence-eu/Img/evidence-logo-trans-201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2183" y="976146"/>
            <a:ext cx="2362200" cy="1145310"/>
          </a:xfrm>
          <a:prstGeom prst="rect">
            <a:avLst/>
          </a:prstGeom>
          <a:noFill/>
          <a:extLst>
            <a:ext uri="{909E8E84-426E-40DD-AFC4-6F175D3DCCD1}">
              <a14:hiddenFill xmlns:a14="http://schemas.microsoft.com/office/drawing/2010/main">
                <a:solidFill>
                  <a:srgbClr val="FFFFFF"/>
                </a:solidFill>
              </a14:hiddenFill>
            </a:ext>
          </a:extLst>
        </p:spPr>
      </p:pic>
      <p:sp>
        <p:nvSpPr>
          <p:cNvPr id="21" name="Title 1"/>
          <p:cNvSpPr txBox="1">
            <a:spLocks/>
          </p:cNvSpPr>
          <p:nvPr/>
        </p:nvSpPr>
        <p:spPr>
          <a:xfrm>
            <a:off x="1410929" y="2740152"/>
            <a:ext cx="3124200" cy="725424"/>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err="1">
                <a:latin typeface="Iskoola Pota" panose="020B0502040204020203" pitchFamily="34" charset="0"/>
                <a:cs typeface="Iskoola Pota" panose="020B0502040204020203" pitchFamily="34" charset="0"/>
              </a:rPr>
              <a:t>ufficient</a:t>
            </a:r>
            <a:endParaRPr lang="en-US" sz="4000" b="1" dirty="0">
              <a:latin typeface="Iskoola Pota" panose="020B0502040204020203" pitchFamily="34" charset="0"/>
              <a:cs typeface="Iskoola Pota" panose="020B0502040204020203" pitchFamily="34" charset="0"/>
            </a:endParaRPr>
          </a:p>
        </p:txBody>
      </p:sp>
      <p:sp>
        <p:nvSpPr>
          <p:cNvPr id="22" name="Title 1"/>
          <p:cNvSpPr txBox="1">
            <a:spLocks/>
          </p:cNvSpPr>
          <p:nvPr/>
        </p:nvSpPr>
        <p:spPr>
          <a:xfrm>
            <a:off x="1410929" y="3750564"/>
            <a:ext cx="3124200" cy="725424"/>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err="1">
                <a:latin typeface="Iskoola Pota" panose="020B0502040204020203" pitchFamily="34" charset="0"/>
                <a:cs typeface="Iskoola Pota" panose="020B0502040204020203" pitchFamily="34" charset="0"/>
              </a:rPr>
              <a:t>redible</a:t>
            </a:r>
            <a:endParaRPr lang="en-US" sz="4000" b="1" dirty="0">
              <a:latin typeface="Iskoola Pota" panose="020B0502040204020203" pitchFamily="34" charset="0"/>
              <a:cs typeface="Iskoola Pota" panose="020B0502040204020203" pitchFamily="34" charset="0"/>
            </a:endParaRPr>
          </a:p>
        </p:txBody>
      </p:sp>
      <p:sp>
        <p:nvSpPr>
          <p:cNvPr id="23" name="Title 1"/>
          <p:cNvSpPr txBox="1">
            <a:spLocks/>
          </p:cNvSpPr>
          <p:nvPr/>
        </p:nvSpPr>
        <p:spPr>
          <a:xfrm>
            <a:off x="1447800" y="4684776"/>
            <a:ext cx="3124200" cy="725424"/>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err="1">
                <a:latin typeface="Iskoola Pota" panose="020B0502040204020203" pitchFamily="34" charset="0"/>
                <a:cs typeface="Iskoola Pota" panose="020B0502040204020203" pitchFamily="34" charset="0"/>
              </a:rPr>
              <a:t>ccurate</a:t>
            </a:r>
            <a:endParaRPr lang="en-US" sz="4000" b="1" dirty="0">
              <a:latin typeface="Iskoola Pota" panose="020B0502040204020203" pitchFamily="34" charset="0"/>
              <a:cs typeface="Iskoola Pota" panose="020B0502040204020203" pitchFamily="34" charset="0"/>
            </a:endParaRPr>
          </a:p>
        </p:txBody>
      </p:sp>
      <p:sp>
        <p:nvSpPr>
          <p:cNvPr id="24" name="Title 1"/>
          <p:cNvSpPr txBox="1">
            <a:spLocks/>
          </p:cNvSpPr>
          <p:nvPr/>
        </p:nvSpPr>
        <p:spPr>
          <a:xfrm>
            <a:off x="1410929" y="5635752"/>
            <a:ext cx="3124200" cy="725424"/>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err="1">
                <a:latin typeface="Iskoola Pota" panose="020B0502040204020203" pitchFamily="34" charset="0"/>
                <a:cs typeface="Iskoola Pota" panose="020B0502040204020203" pitchFamily="34" charset="0"/>
              </a:rPr>
              <a:t>elevant</a:t>
            </a:r>
            <a:endParaRPr lang="en-US" sz="4000" b="1" dirty="0">
              <a:latin typeface="Iskoola Pota" panose="020B0502040204020203" pitchFamily="34" charset="0"/>
              <a:cs typeface="Iskoola Pota" panose="020B0502040204020203" pitchFamily="34" charset="0"/>
            </a:endParaRPr>
          </a:p>
        </p:txBody>
      </p:sp>
      <p:sp>
        <p:nvSpPr>
          <p:cNvPr id="25" name="Title 1"/>
          <p:cNvSpPr txBox="1">
            <a:spLocks/>
          </p:cNvSpPr>
          <p:nvPr/>
        </p:nvSpPr>
        <p:spPr>
          <a:xfrm>
            <a:off x="5710084" y="2476500"/>
            <a:ext cx="2438400" cy="725424"/>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err="1">
                <a:latin typeface="Iskoola Pota" panose="020B0502040204020203" pitchFamily="34" charset="0"/>
                <a:cs typeface="Iskoola Pota" panose="020B0502040204020203" pitchFamily="34" charset="0"/>
              </a:rPr>
              <a:t>eputation</a:t>
            </a:r>
            <a:endParaRPr lang="en-US" sz="3600" b="1" dirty="0">
              <a:latin typeface="Iskoola Pota" panose="020B0502040204020203" pitchFamily="34" charset="0"/>
              <a:cs typeface="Iskoola Pota" panose="020B0502040204020203" pitchFamily="34" charset="0"/>
            </a:endParaRPr>
          </a:p>
        </p:txBody>
      </p:sp>
      <p:sp>
        <p:nvSpPr>
          <p:cNvPr id="26" name="Title 1"/>
          <p:cNvSpPr txBox="1">
            <a:spLocks/>
          </p:cNvSpPr>
          <p:nvPr/>
        </p:nvSpPr>
        <p:spPr>
          <a:xfrm>
            <a:off x="5715000" y="3352800"/>
            <a:ext cx="3048000" cy="725424"/>
          </a:xfrm>
          <a:prstGeom prst="rect">
            <a:avLst/>
          </a:prstGeom>
          <a:noFill/>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dirty="0" err="1">
                <a:latin typeface="Iskoola Pota" panose="020B0502040204020203" pitchFamily="34" charset="0"/>
                <a:cs typeface="Iskoola Pota" panose="020B0502040204020203" pitchFamily="34" charset="0"/>
              </a:rPr>
              <a:t>bility</a:t>
            </a:r>
            <a:r>
              <a:rPr lang="en-US" b="1" dirty="0">
                <a:latin typeface="Iskoola Pota" panose="020B0502040204020203" pitchFamily="34" charset="0"/>
                <a:cs typeface="Iskoola Pota" panose="020B0502040204020203" pitchFamily="34" charset="0"/>
              </a:rPr>
              <a:t> to observe</a:t>
            </a:r>
          </a:p>
        </p:txBody>
      </p:sp>
      <p:sp>
        <p:nvSpPr>
          <p:cNvPr id="27" name="Title 1"/>
          <p:cNvSpPr txBox="1">
            <a:spLocks/>
          </p:cNvSpPr>
          <p:nvPr/>
        </p:nvSpPr>
        <p:spPr>
          <a:xfrm>
            <a:off x="5702710" y="4151376"/>
            <a:ext cx="3060290" cy="725424"/>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err="1">
                <a:latin typeface="Iskoola Pota" panose="020B0502040204020203" pitchFamily="34" charset="0"/>
                <a:cs typeface="Iskoola Pota" panose="020B0502040204020203" pitchFamily="34" charset="0"/>
              </a:rPr>
              <a:t>ested</a:t>
            </a:r>
            <a:r>
              <a:rPr lang="en-US" sz="3600" b="1" dirty="0">
                <a:latin typeface="Iskoola Pota" panose="020B0502040204020203" pitchFamily="34" charset="0"/>
                <a:cs typeface="Iskoola Pota" panose="020B0502040204020203" pitchFamily="34" charset="0"/>
              </a:rPr>
              <a:t> interest</a:t>
            </a:r>
          </a:p>
        </p:txBody>
      </p:sp>
      <p:sp>
        <p:nvSpPr>
          <p:cNvPr id="28" name="Title 1"/>
          <p:cNvSpPr txBox="1">
            <a:spLocks/>
          </p:cNvSpPr>
          <p:nvPr/>
        </p:nvSpPr>
        <p:spPr>
          <a:xfrm>
            <a:off x="5702710" y="4971288"/>
            <a:ext cx="2438400" cy="725424"/>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err="1">
                <a:latin typeface="Iskoola Pota" panose="020B0502040204020203" pitchFamily="34" charset="0"/>
                <a:cs typeface="Iskoola Pota" panose="020B0502040204020203" pitchFamily="34" charset="0"/>
              </a:rPr>
              <a:t>xpertise</a:t>
            </a:r>
            <a:endParaRPr lang="en-US" sz="3600" b="1" dirty="0">
              <a:latin typeface="Iskoola Pota" panose="020B0502040204020203" pitchFamily="34" charset="0"/>
              <a:cs typeface="Iskoola Pota" panose="020B0502040204020203" pitchFamily="34" charset="0"/>
            </a:endParaRPr>
          </a:p>
        </p:txBody>
      </p:sp>
      <p:sp>
        <p:nvSpPr>
          <p:cNvPr id="29" name="Title 1"/>
          <p:cNvSpPr txBox="1">
            <a:spLocks/>
          </p:cNvSpPr>
          <p:nvPr/>
        </p:nvSpPr>
        <p:spPr>
          <a:xfrm>
            <a:off x="5710084" y="5827776"/>
            <a:ext cx="2438400" cy="725424"/>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err="1">
                <a:latin typeface="Iskoola Pota" panose="020B0502040204020203" pitchFamily="34" charset="0"/>
                <a:cs typeface="Iskoola Pota" panose="020B0502040204020203" pitchFamily="34" charset="0"/>
              </a:rPr>
              <a:t>eutrality</a:t>
            </a:r>
            <a:endParaRPr lang="en-US" sz="3600" b="1" dirty="0">
              <a:latin typeface="Iskoola Pota" panose="020B0502040204020203" pitchFamily="34" charset="0"/>
              <a:cs typeface="Iskoola Pota" panose="020B0502040204020203" pitchFamily="34" charset="0"/>
            </a:endParaRPr>
          </a:p>
        </p:txBody>
      </p:sp>
      <p:pic>
        <p:nvPicPr>
          <p:cNvPr id="1033" name="Picture 9" descr="https://sauj4.files.wordpress.com/2013/12/strong-woman.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8857" l="3091" r="94727"/>
                    </a14:imgEffect>
                  </a14:imgLayer>
                </a14:imgProps>
              </a:ext>
              <a:ext uri="{28A0092B-C50C-407E-A947-70E740481C1C}">
                <a14:useLocalDpi xmlns:a14="http://schemas.microsoft.com/office/drawing/2010/main" val="0"/>
              </a:ext>
            </a:extLst>
          </a:blip>
          <a:srcRect/>
          <a:stretch>
            <a:fillRect/>
          </a:stretch>
        </p:blipFill>
        <p:spPr bwMode="auto">
          <a:xfrm>
            <a:off x="-435427" y="180110"/>
            <a:ext cx="3788227" cy="2410690"/>
          </a:xfrm>
          <a:prstGeom prst="rect">
            <a:avLst/>
          </a:prstGeom>
          <a:noFill/>
          <a:extLst>
            <a:ext uri="{909E8E84-426E-40DD-AFC4-6F175D3DCCD1}">
              <a14:hiddenFill xmlns:a14="http://schemas.microsoft.com/office/drawing/2010/main">
                <a:solidFill>
                  <a:srgbClr val="FFFFFF"/>
                </a:solidFill>
              </a14:hiddenFill>
            </a:ext>
          </a:extLst>
        </p:spPr>
      </p:pic>
      <p:sp>
        <p:nvSpPr>
          <p:cNvPr id="32" name="Title 1"/>
          <p:cNvSpPr txBox="1">
            <a:spLocks/>
          </p:cNvSpPr>
          <p:nvPr/>
        </p:nvSpPr>
        <p:spPr>
          <a:xfrm>
            <a:off x="3874678" y="457200"/>
            <a:ext cx="3733800" cy="725424"/>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8000" b="1" dirty="0">
                <a:ln>
                  <a:solidFill>
                    <a:schemeClr val="tx1"/>
                  </a:solidFill>
                </a:ln>
                <a:solidFill>
                  <a:schemeClr val="bg1"/>
                </a:solidFill>
                <a:latin typeface="Impact" panose="020B0806030902050204" pitchFamily="34" charset="0"/>
              </a:rPr>
              <a:t>STRONG</a:t>
            </a:r>
          </a:p>
        </p:txBody>
      </p:sp>
      <p:cxnSp>
        <p:nvCxnSpPr>
          <p:cNvPr id="4" name="Straight Arrow Connector 3"/>
          <p:cNvCxnSpPr/>
          <p:nvPr/>
        </p:nvCxnSpPr>
        <p:spPr>
          <a:xfrm flipV="1">
            <a:off x="3276600" y="2876550"/>
            <a:ext cx="1524000" cy="1200150"/>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3276600" y="3715512"/>
            <a:ext cx="1524000" cy="361188"/>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276600" y="4076700"/>
            <a:ext cx="1524000" cy="437388"/>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4" idx="1"/>
          </p:cNvCxnSpPr>
          <p:nvPr/>
        </p:nvCxnSpPr>
        <p:spPr>
          <a:xfrm>
            <a:off x="3276600" y="4076700"/>
            <a:ext cx="1524000" cy="1257300"/>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276600" y="4076700"/>
            <a:ext cx="1524000" cy="2113788"/>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Image result for sourc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0528" y="1415103"/>
            <a:ext cx="2592173" cy="718497"/>
          </a:xfrm>
          <a:prstGeom prst="rect">
            <a:avLst/>
          </a:prstGeom>
          <a:noFill/>
          <a:extLst>
            <a:ext uri="{909E8E84-426E-40DD-AFC4-6F175D3DCCD1}">
              <a14:hiddenFill xmlns:a14="http://schemas.microsoft.com/office/drawing/2010/main">
                <a:solidFill>
                  <a:srgbClr val="FFFFFF"/>
                </a:solidFill>
              </a14:hiddenFill>
            </a:ext>
          </a:extLst>
        </p:spPr>
      </p:pic>
      <p:sp>
        <p:nvSpPr>
          <p:cNvPr id="35" name="Title 1"/>
          <p:cNvSpPr txBox="1">
            <a:spLocks/>
          </p:cNvSpPr>
          <p:nvPr/>
        </p:nvSpPr>
        <p:spPr>
          <a:xfrm>
            <a:off x="5258234" y="1396032"/>
            <a:ext cx="913966" cy="725424"/>
          </a:xfrm>
          <a:prstGeom prst="rect">
            <a:avLst/>
          </a:prstGeom>
          <a:noFill/>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ln>
                  <a:solidFill>
                    <a:schemeClr val="tx1"/>
                  </a:solidFill>
                </a:ln>
                <a:solidFill>
                  <a:schemeClr val="bg1"/>
                </a:solidFill>
                <a:latin typeface="Impact" panose="020B0806030902050204" pitchFamily="34" charset="0"/>
              </a:rPr>
              <a:t>&amp;</a:t>
            </a:r>
          </a:p>
        </p:txBody>
      </p:sp>
      <p:pic>
        <p:nvPicPr>
          <p:cNvPr id="36" name="Picture 35" descr="A picture containing drawing&#10;&#10;Description automatically generated">
            <a:extLst>
              <a:ext uri="{FF2B5EF4-FFF2-40B4-BE49-F238E27FC236}">
                <a16:creationId xmlns:a16="http://schemas.microsoft.com/office/drawing/2014/main" id="{D6DCE86B-9DC7-5244-A1B0-FB3FFE8AF995}"/>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2108789" y="319976"/>
            <a:ext cx="1504950" cy="353695"/>
          </a:xfrm>
          <a:prstGeom prst="rect">
            <a:avLst/>
          </a:prstGeom>
        </p:spPr>
      </p:pic>
    </p:spTree>
    <p:extLst>
      <p:ext uri="{BB962C8B-B14F-4D97-AF65-F5344CB8AC3E}">
        <p14:creationId xmlns:p14="http://schemas.microsoft.com/office/powerpoint/2010/main" val="3704137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A2C67E-309F-3D40-8281-D71219A3EEFC}"/>
              </a:ext>
            </a:extLst>
          </p:cNvPr>
          <p:cNvSpPr>
            <a:spLocks noGrp="1"/>
          </p:cNvSpPr>
          <p:nvPr>
            <p:ph type="title"/>
          </p:nvPr>
        </p:nvSpPr>
        <p:spPr/>
        <p:txBody>
          <a:bodyPr/>
          <a:lstStyle/>
          <a:p>
            <a:pPr algn="l"/>
            <a:r>
              <a:rPr lang="en-US" dirty="0"/>
              <a:t>Endnote</a:t>
            </a:r>
          </a:p>
        </p:txBody>
      </p:sp>
      <p:sp>
        <p:nvSpPr>
          <p:cNvPr id="5" name="TextBox 4">
            <a:extLst>
              <a:ext uri="{FF2B5EF4-FFF2-40B4-BE49-F238E27FC236}">
                <a16:creationId xmlns:a16="http://schemas.microsoft.com/office/drawing/2014/main" id="{6A10766F-663B-1A46-A5CD-82E4B07F439D}"/>
              </a:ext>
            </a:extLst>
          </p:cNvPr>
          <p:cNvSpPr txBox="1"/>
          <p:nvPr/>
        </p:nvSpPr>
        <p:spPr>
          <a:xfrm>
            <a:off x="457200" y="1674674"/>
            <a:ext cx="7696200" cy="1754326"/>
          </a:xfrm>
          <a:prstGeom prst="rect">
            <a:avLst/>
          </a:prstGeom>
          <a:noFill/>
        </p:spPr>
        <p:txBody>
          <a:bodyPr wrap="square" rtlCol="0">
            <a:spAutoFit/>
          </a:bodyPr>
          <a:lstStyle/>
          <a:p>
            <a:r>
              <a:rPr lang="en-US" dirty="0"/>
              <a:t>Author and Source Unknown. Uncommon Schools does not own the copyright for images used in this presentation and claims no copyright in this material. The material is being used exclusively for non-profit educational purposes under fair use principles in U.S. Copyright law. The user should make </a:t>
            </a:r>
            <a:r>
              <a:rPr lang="en-US"/>
              <a:t>the judgment </a:t>
            </a:r>
            <a:r>
              <a:rPr lang="en-US" dirty="0"/>
              <a:t>about whether this material may be used under fair use/fair dealing permissions in the user’s country. </a:t>
            </a:r>
          </a:p>
        </p:txBody>
      </p:sp>
    </p:spTree>
    <p:extLst>
      <p:ext uri="{BB962C8B-B14F-4D97-AF65-F5344CB8AC3E}">
        <p14:creationId xmlns:p14="http://schemas.microsoft.com/office/powerpoint/2010/main" val="687462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TotalTime>
  <Words>97</Words>
  <Application>Microsoft Macintosh PowerPoint</Application>
  <PresentationFormat>On-screen Show (4:3)</PresentationFormat>
  <Paragraphs>22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Impact</vt:lpstr>
      <vt:lpstr>Iskoola Pota</vt:lpstr>
      <vt:lpstr>Office Theme</vt:lpstr>
      <vt:lpstr>S</vt:lpstr>
      <vt:lpstr>Endnote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c:title>
  <dc:creator>Erica Lim</dc:creator>
  <cp:lastModifiedBy>Leah Reinert</cp:lastModifiedBy>
  <cp:revision>13</cp:revision>
  <dcterms:created xsi:type="dcterms:W3CDTF">2015-11-11T18:47:39Z</dcterms:created>
  <dcterms:modified xsi:type="dcterms:W3CDTF">2020-09-21T01:09:46Z</dcterms:modified>
</cp:coreProperties>
</file>