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0"/>
  </p:normalViewPr>
  <p:slideViewPr>
    <p:cSldViewPr>
      <p:cViewPr varScale="1">
        <p:scale>
          <a:sx n="99" d="100"/>
          <a:sy n="99" d="100"/>
        </p:scale>
        <p:origin x="14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58DE-DB0F-44FF-879F-5B9C83840320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06E07-6A96-4C90-9043-74B7080E2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58DE-DB0F-44FF-879F-5B9C83840320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06E07-6A96-4C90-9043-74B7080E2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77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58DE-DB0F-44FF-879F-5B9C83840320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06E07-6A96-4C90-9043-74B7080E2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7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58DE-DB0F-44FF-879F-5B9C83840320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06E07-6A96-4C90-9043-74B7080E2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43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58DE-DB0F-44FF-879F-5B9C83840320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06E07-6A96-4C90-9043-74B7080E2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19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58DE-DB0F-44FF-879F-5B9C83840320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06E07-6A96-4C90-9043-74B7080E2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58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58DE-DB0F-44FF-879F-5B9C83840320}" type="datetimeFigureOut">
              <a:rPr lang="en-US" smtClean="0"/>
              <a:t>7/28/20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06E07-6A96-4C90-9043-74B7080E2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2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58DE-DB0F-44FF-879F-5B9C83840320}" type="datetimeFigureOut">
              <a:rPr lang="en-US" smtClean="0"/>
              <a:t>7/28/20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06E07-6A96-4C90-9043-74B7080E2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303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58DE-DB0F-44FF-879F-5B9C83840320}" type="datetimeFigureOut">
              <a:rPr lang="en-US" smtClean="0"/>
              <a:t>7/28/20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06E07-6A96-4C90-9043-74B7080E2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45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58DE-DB0F-44FF-879F-5B9C83840320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06E07-6A96-4C90-9043-74B7080E2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50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58DE-DB0F-44FF-879F-5B9C83840320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06E07-6A96-4C90-9043-74B7080E2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68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658DE-DB0F-44FF-879F-5B9C83840320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06E07-6A96-4C90-9043-74B7080E2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50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50" y="200561"/>
            <a:ext cx="8667750" cy="104644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Rockwell" panose="02060603020205020403" pitchFamily="18" charset="0"/>
            </a:endParaRPr>
          </a:p>
          <a:p>
            <a:pPr algn="ctr"/>
            <a:r>
              <a:rPr lang="en-US" sz="4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Rockwell" panose="02060603020205020403" pitchFamily="18" charset="0"/>
              </a:rPr>
              <a:t>Collegiate Research Papers</a:t>
            </a:r>
          </a:p>
          <a:p>
            <a:pPr algn="ctr"/>
            <a:endParaRPr lang="en-US" sz="1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Rockwell" panose="020606030202050204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14600"/>
            <a:ext cx="4236831" cy="3146286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620" y="2514600"/>
            <a:ext cx="3165579" cy="3735088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40970" y="1332786"/>
            <a:ext cx="2019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B0F0"/>
                </a:solidFill>
                <a:latin typeface="Constantia" panose="02030602050306030303" pitchFamily="18" charset="0"/>
              </a:rPr>
              <a:t>Heading</a:t>
            </a:r>
            <a:br>
              <a:rPr lang="en-US" sz="2000" dirty="0">
                <a:solidFill>
                  <a:srgbClr val="00B0F0"/>
                </a:solidFill>
                <a:latin typeface="Constantia" panose="02030602050306030303" pitchFamily="18" charset="0"/>
              </a:rPr>
            </a:br>
            <a:r>
              <a:rPr lang="en-US" sz="2000" dirty="0">
                <a:latin typeface="Constantia" panose="02030602050306030303" pitchFamily="18" charset="0"/>
              </a:rPr>
              <a:t>name, class, period, and date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41220" y="1346537"/>
            <a:ext cx="182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B0F0"/>
                </a:solidFill>
                <a:latin typeface="Constantia" panose="02030602050306030303" pitchFamily="18" charset="0"/>
              </a:rPr>
              <a:t>Title</a:t>
            </a:r>
            <a:br>
              <a:rPr lang="en-US" sz="2000" dirty="0">
                <a:solidFill>
                  <a:srgbClr val="00B0F0"/>
                </a:solidFill>
                <a:latin typeface="Constantia" panose="02030602050306030303" pitchFamily="18" charset="0"/>
              </a:rPr>
            </a:br>
            <a:r>
              <a:rPr lang="en-US" sz="2000" dirty="0">
                <a:latin typeface="Constantia" panose="02030602050306030303" pitchFamily="18" charset="0"/>
              </a:rPr>
              <a:t>bolded and centered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88638" y="1447800"/>
            <a:ext cx="18787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B0F0"/>
                </a:solidFill>
                <a:latin typeface="Constantia" panose="02030602050306030303" pitchFamily="18" charset="0"/>
              </a:rPr>
              <a:t>Header</a:t>
            </a:r>
            <a:r>
              <a:rPr lang="en-US" sz="2000" dirty="0">
                <a:solidFill>
                  <a:srgbClr val="00B0F0"/>
                </a:solidFill>
                <a:latin typeface="Constantia" panose="02030602050306030303" pitchFamily="18" charset="0"/>
              </a:rPr>
              <a:t> </a:t>
            </a:r>
            <a:br>
              <a:rPr lang="en-US" sz="2000" dirty="0">
                <a:solidFill>
                  <a:srgbClr val="00B0F0"/>
                </a:solidFill>
                <a:latin typeface="Constantia" panose="02030602050306030303" pitchFamily="18" charset="0"/>
              </a:rPr>
            </a:br>
            <a:r>
              <a:rPr lang="en-US" sz="2000" dirty="0">
                <a:latin typeface="Constantia" panose="02030602050306030303" pitchFamily="18" charset="0"/>
              </a:rPr>
              <a:t>page #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5791200"/>
            <a:ext cx="20002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B0F0"/>
                </a:solidFill>
                <a:latin typeface="Constantia" panose="02030602050306030303" pitchFamily="18" charset="0"/>
              </a:rPr>
              <a:t>Font</a:t>
            </a:r>
            <a:r>
              <a:rPr lang="en-US" sz="2000" dirty="0">
                <a:solidFill>
                  <a:srgbClr val="00B0F0"/>
                </a:solidFill>
                <a:latin typeface="Constantia" panose="02030602050306030303" pitchFamily="18" charset="0"/>
              </a:rPr>
              <a:t> </a:t>
            </a:r>
          </a:p>
          <a:p>
            <a:pPr algn="ctr"/>
            <a:r>
              <a:rPr lang="en-US" sz="2000" dirty="0">
                <a:latin typeface="Constantia" panose="02030602050306030303" pitchFamily="18" charset="0"/>
              </a:rPr>
              <a:t>Times New Roman, size 12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05000" y="59158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B0F0"/>
                </a:solidFill>
                <a:latin typeface="Constantia" panose="02030602050306030303" pitchFamily="18" charset="0"/>
              </a:rPr>
              <a:t>Text</a:t>
            </a:r>
            <a:br>
              <a:rPr lang="en-US" sz="2000" dirty="0">
                <a:latin typeface="Constantia" panose="02030602050306030303" pitchFamily="18" charset="0"/>
              </a:rPr>
            </a:br>
            <a:r>
              <a:rPr lang="en-US" sz="2000" dirty="0">
                <a:latin typeface="Constantia" panose="02030602050306030303" pitchFamily="18" charset="0"/>
              </a:rPr>
              <a:t>double-spaced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14788" y="5915800"/>
            <a:ext cx="1295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nstantia" panose="02030602050306030303" pitchFamily="18" charset="0"/>
              </a:rPr>
              <a:t>1-inch </a:t>
            </a:r>
            <a:r>
              <a:rPr lang="en-US" sz="2000" b="1" dirty="0">
                <a:solidFill>
                  <a:srgbClr val="00B0F0"/>
                </a:solidFill>
                <a:latin typeface="Constantia" panose="02030602050306030303" pitchFamily="18" charset="0"/>
              </a:rPr>
              <a:t>margins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914400" y="2286000"/>
            <a:ext cx="230505" cy="83820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4643441" y="2155686"/>
            <a:ext cx="309559" cy="358914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032760" y="2340481"/>
            <a:ext cx="0" cy="1621919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920115" y="4878466"/>
            <a:ext cx="230505" cy="1002508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5" idx="0"/>
          </p:cNvCxnSpPr>
          <p:nvPr/>
        </p:nvCxnSpPr>
        <p:spPr>
          <a:xfrm flipV="1">
            <a:off x="2971800" y="5328088"/>
            <a:ext cx="0" cy="587712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Left Bracket 29"/>
          <p:cNvSpPr/>
          <p:nvPr/>
        </p:nvSpPr>
        <p:spPr>
          <a:xfrm>
            <a:off x="2942987" y="5135880"/>
            <a:ext cx="57626" cy="121920"/>
          </a:xfrm>
          <a:prstGeom prst="leftBracket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4727077" y="4961928"/>
            <a:ext cx="149723" cy="953872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Left Bracket 31"/>
          <p:cNvSpPr/>
          <p:nvPr/>
        </p:nvSpPr>
        <p:spPr>
          <a:xfrm rot="16200000">
            <a:off x="4636940" y="4668972"/>
            <a:ext cx="180274" cy="238714"/>
          </a:xfrm>
          <a:prstGeom prst="leftBracket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524000" y="4698191"/>
            <a:ext cx="476250" cy="263737"/>
          </a:xfrm>
          <a:prstGeom prst="rect">
            <a:avLst/>
          </a:prstGeom>
          <a:solidFill>
            <a:srgbClr val="0000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62000" y="5438865"/>
            <a:ext cx="382905" cy="222022"/>
          </a:xfrm>
          <a:prstGeom prst="rect">
            <a:avLst/>
          </a:prstGeom>
          <a:solidFill>
            <a:srgbClr val="0000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 rot="16200000">
            <a:off x="-1132794" y="3840031"/>
            <a:ext cx="29476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  <a:latin typeface="Constantia" panose="02030602050306030303" pitchFamily="18" charset="0"/>
              </a:rPr>
              <a:t>In-text citations</a:t>
            </a:r>
            <a:endParaRPr lang="en-US" sz="2000" dirty="0">
              <a:solidFill>
                <a:srgbClr val="0070C0"/>
              </a:solidFill>
              <a:latin typeface="Constantia" panose="02030602050306030303" pitchFamily="18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457200" y="4040086"/>
            <a:ext cx="1066800" cy="65810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457200" y="4040086"/>
            <a:ext cx="324326" cy="139877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190902" y="1447800"/>
            <a:ext cx="21310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  <a:latin typeface="Constantia" panose="02030602050306030303" pitchFamily="18" charset="0"/>
              </a:rPr>
              <a:t>Works Cited</a:t>
            </a:r>
            <a:r>
              <a:rPr lang="en-US" sz="2000" dirty="0">
                <a:solidFill>
                  <a:srgbClr val="0070C0"/>
                </a:solidFill>
                <a:latin typeface="Constantia" panose="02030602050306030303" pitchFamily="18" charset="0"/>
              </a:rPr>
              <a:t> </a:t>
            </a:r>
            <a:r>
              <a:rPr lang="en-US" dirty="0">
                <a:latin typeface="Constantia" panose="02030602050306030303" pitchFamily="18" charset="0"/>
              </a:rPr>
              <a:t>final page includes all cited sources 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596" y="2955925"/>
            <a:ext cx="8096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6" descr="A picture containing drawing&#10;&#10;Description automatically generated">
            <a:extLst>
              <a:ext uri="{FF2B5EF4-FFF2-40B4-BE49-F238E27FC236}">
                <a16:creationId xmlns:a16="http://schemas.microsoft.com/office/drawing/2014/main" id="{A44C9539-3A49-E44D-AF40-F7E5BC4945B2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5" y="252263"/>
            <a:ext cx="1504950" cy="35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146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44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Constantia</vt:lpstr>
      <vt:lpstr>Rockwell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Lim</dc:creator>
  <cp:lastModifiedBy>Leah Reinert</cp:lastModifiedBy>
  <cp:revision>5</cp:revision>
  <dcterms:created xsi:type="dcterms:W3CDTF">2016-10-14T23:51:33Z</dcterms:created>
  <dcterms:modified xsi:type="dcterms:W3CDTF">2020-07-29T02:52:13Z</dcterms:modified>
</cp:coreProperties>
</file>