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90"/>
  </p:normalViewPr>
  <p:slideViewPr>
    <p:cSldViewPr>
      <p:cViewPr varScale="1">
        <p:scale>
          <a:sx n="99" d="100"/>
          <a:sy n="99" d="100"/>
        </p:scale>
        <p:origin x="1464" y="1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97558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865686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1772907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263197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305776-389E-4C19-8169-F7D81B0D2740}"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986103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305776-389E-4C19-8169-F7D81B0D2740}"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1128206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305776-389E-4C19-8169-F7D81B0D2740}"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3123096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305776-389E-4C19-8169-F7D81B0D2740}"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453477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305776-389E-4C19-8169-F7D81B0D2740}"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12433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305776-389E-4C19-8169-F7D81B0D2740}"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285402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3305776-389E-4C19-8169-F7D81B0D2740}"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946FD89-ABAE-4BEC-9903-08EA6B336F30}" type="slidenum">
              <a:rPr lang="en-US" smtClean="0"/>
              <a:t>‹#›</a:t>
            </a:fld>
            <a:endParaRPr lang="en-US"/>
          </a:p>
        </p:txBody>
      </p:sp>
    </p:spTree>
    <p:extLst>
      <p:ext uri="{BB962C8B-B14F-4D97-AF65-F5344CB8AC3E}">
        <p14:creationId xmlns:p14="http://schemas.microsoft.com/office/powerpoint/2010/main" val="2773320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305776-389E-4C19-8169-F7D81B0D2740}" type="datetimeFigureOut">
              <a:rPr lang="en-US" smtClean="0"/>
              <a:t>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946FD89-ABAE-4BEC-9903-08EA6B336F30}" type="slidenum">
              <a:rPr lang="en-US" smtClean="0"/>
              <a:t>‹#›</a:t>
            </a:fld>
            <a:endParaRPr lang="en-US"/>
          </a:p>
        </p:txBody>
      </p:sp>
    </p:spTree>
    <p:extLst>
      <p:ext uri="{BB962C8B-B14F-4D97-AF65-F5344CB8AC3E}">
        <p14:creationId xmlns:p14="http://schemas.microsoft.com/office/powerpoint/2010/main" val="672862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88"/>
            <a:ext cx="3055374" cy="368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374" y="1588"/>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3374" y="1588"/>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6488625"/>
            <a:ext cx="3055374" cy="368300"/>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5374" y="6488625"/>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03374" y="6488625"/>
            <a:ext cx="3048000" cy="3683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361281" y="1699419"/>
            <a:ext cx="3090862" cy="3683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6200000">
            <a:off x="-1345662" y="4774662"/>
            <a:ext cx="3059625" cy="3683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414419" y="1731169"/>
            <a:ext cx="3090862" cy="3683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http://cdn.shopify.com/s/files/1/0288/3444/files/CAUTION_WORK_IN_PROGRESS_medium.jpg?61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7430038" y="4806412"/>
            <a:ext cx="3059625" cy="3683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68300" y="660023"/>
            <a:ext cx="8407399" cy="830997"/>
          </a:xfrm>
          <a:prstGeom prst="rect">
            <a:avLst/>
          </a:prstGeom>
          <a:solidFill>
            <a:srgbClr val="002060"/>
          </a:solidFill>
        </p:spPr>
        <p:txBody>
          <a:bodyPr wrap="square" rtlCol="0">
            <a:spAutoFit/>
          </a:bodyPr>
          <a:lstStyle/>
          <a:p>
            <a:pPr algn="ctr"/>
            <a:r>
              <a:rPr lang="en-US" sz="4800" b="1" dirty="0">
                <a:solidFill>
                  <a:schemeClr val="bg1"/>
                </a:solidFill>
                <a:latin typeface="Castellar" panose="020A0402060406010301" pitchFamily="18" charset="0"/>
              </a:rPr>
              <a:t>AP TASK IN PROGRESS</a:t>
            </a:r>
          </a:p>
        </p:txBody>
      </p:sp>
      <p:pic>
        <p:nvPicPr>
          <p:cNvPr id="1030" name="Picture 6" descr="http://4.bp.blogspot.com/-uNbpIl6hsmc/Up9H10D1FtI/AAAAAAAAHbM/jyAFu44IV4I/s1600/testing+in+progres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21290152">
            <a:off x="850391" y="3598517"/>
            <a:ext cx="3883480" cy="2590836"/>
          </a:xfrm>
          <a:prstGeom prst="rect">
            <a:avLst/>
          </a:prstGeom>
          <a:ln>
            <a:solidFill>
              <a:schemeClr val="tx1"/>
            </a:solid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1" name="TextBox 20"/>
          <p:cNvSpPr txBox="1"/>
          <p:nvPr/>
        </p:nvSpPr>
        <p:spPr>
          <a:xfrm>
            <a:off x="491613" y="2120205"/>
            <a:ext cx="8195187" cy="1384995"/>
          </a:xfrm>
          <a:prstGeom prst="rect">
            <a:avLst/>
          </a:prstGeom>
          <a:noFill/>
        </p:spPr>
        <p:txBody>
          <a:bodyPr wrap="square" rtlCol="0">
            <a:spAutoFit/>
          </a:bodyPr>
          <a:lstStyle/>
          <a:p>
            <a:pPr algn="ctr"/>
            <a:r>
              <a:rPr lang="en-US" sz="4000" b="1" dirty="0">
                <a:solidFill>
                  <a:srgbClr val="0070C0"/>
                </a:solidFill>
                <a:latin typeface="AbcCursive" panose="00000400000000000000" pitchFamily="2" charset="0"/>
              </a:rPr>
              <a:t>Team Project &amp; Presentation </a:t>
            </a:r>
          </a:p>
          <a:p>
            <a:pPr algn="ctr"/>
            <a:r>
              <a:rPr lang="en-US" sz="4400" b="1" dirty="0">
                <a:solidFill>
                  <a:srgbClr val="C00000"/>
                </a:solidFill>
                <a:latin typeface="Arabic Typesetting" panose="03020402040406030203" pitchFamily="66" charset="-78"/>
                <a:cs typeface="Arabic Typesetting" panose="03020402040406030203" pitchFamily="66" charset="-78"/>
              </a:rPr>
              <a:t>20%</a:t>
            </a:r>
            <a:r>
              <a:rPr lang="en-US" sz="4400" b="1" dirty="0">
                <a:latin typeface="Arabic Typesetting" panose="03020402040406030203" pitchFamily="66" charset="-78"/>
                <a:cs typeface="Arabic Typesetting" panose="03020402040406030203" pitchFamily="66" charset="-78"/>
              </a:rPr>
              <a:t> </a:t>
            </a:r>
            <a:r>
              <a:rPr lang="en-US" sz="3600" dirty="0">
                <a:latin typeface="Arabic Typesetting" panose="03020402040406030203" pitchFamily="66" charset="-78"/>
                <a:cs typeface="Arabic Typesetting" panose="03020402040406030203" pitchFamily="66" charset="-78"/>
              </a:rPr>
              <a:t>of AP Seminar score | </a:t>
            </a:r>
            <a:r>
              <a:rPr lang="en-US" sz="3600" dirty="0">
                <a:solidFill>
                  <a:srgbClr val="FF0000"/>
                </a:solidFill>
                <a:latin typeface="Arabic Typesetting" panose="03020402040406030203" pitchFamily="66" charset="-78"/>
                <a:cs typeface="Arabic Typesetting" panose="03020402040406030203" pitchFamily="66" charset="-78"/>
              </a:rPr>
              <a:t>Add dates</a:t>
            </a:r>
          </a:p>
        </p:txBody>
      </p:sp>
      <p:sp>
        <p:nvSpPr>
          <p:cNvPr id="5" name="Rounded Rectangular Callout 4"/>
          <p:cNvSpPr/>
          <p:nvPr/>
        </p:nvSpPr>
        <p:spPr>
          <a:xfrm rot="331101">
            <a:off x="5457623" y="3817556"/>
            <a:ext cx="3086038" cy="2163006"/>
          </a:xfrm>
          <a:prstGeom prst="wedgeRoundRectCallout">
            <a:avLst>
              <a:gd name="adj1" fmla="val -96847"/>
              <a:gd name="adj2" fmla="val 1865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2500"/>
              </a:lnSpc>
            </a:pPr>
            <a:r>
              <a:rPr lang="en-US" sz="2600" dirty="0">
                <a:latin typeface="Arabic Typesetting" panose="03020402040406030203" pitchFamily="66" charset="-78"/>
                <a:cs typeface="Arabic Typesetting" panose="03020402040406030203" pitchFamily="66" charset="-78"/>
              </a:rPr>
              <a:t>We’re on a QUEST to become experts to create original, insightful, and well-reasoned research papers. </a:t>
            </a:r>
          </a:p>
          <a:p>
            <a:pPr algn="ctr">
              <a:lnSpc>
                <a:spcPts val="2500"/>
              </a:lnSpc>
            </a:pPr>
            <a:r>
              <a:rPr lang="en-US" sz="3200" b="1" dirty="0">
                <a:solidFill>
                  <a:srgbClr val="FFFF00"/>
                </a:solidFill>
                <a:latin typeface="Arabic Typesetting" panose="03020402040406030203" pitchFamily="66" charset="-78"/>
                <a:cs typeface="Arabic Typesetting" panose="03020402040406030203" pitchFamily="66" charset="-78"/>
              </a:rPr>
              <a:t>Ask any of us</a:t>
            </a:r>
            <a:br>
              <a:rPr lang="en-US" sz="3200" b="1" dirty="0">
                <a:solidFill>
                  <a:srgbClr val="FFFF00"/>
                </a:solidFill>
                <a:latin typeface="Arabic Typesetting" panose="03020402040406030203" pitchFamily="66" charset="-78"/>
                <a:cs typeface="Arabic Typesetting" panose="03020402040406030203" pitchFamily="66" charset="-78"/>
              </a:rPr>
            </a:br>
            <a:r>
              <a:rPr lang="en-US" sz="2600">
                <a:latin typeface="Arabic Typesetting" panose="03020402040406030203" pitchFamily="66" charset="-78"/>
                <a:cs typeface="Arabic Typesetting" panose="03020402040406030203" pitchFamily="66" charset="-78"/>
              </a:rPr>
              <a:t>about our team </a:t>
            </a:r>
            <a:r>
              <a:rPr lang="en-US" sz="2600" dirty="0">
                <a:latin typeface="Arabic Typesetting" panose="03020402040406030203" pitchFamily="66" charset="-78"/>
                <a:cs typeface="Arabic Typesetting" panose="03020402040406030203" pitchFamily="66" charset="-78"/>
              </a:rPr>
              <a:t>project!</a:t>
            </a:r>
          </a:p>
        </p:txBody>
      </p:sp>
      <p:sp>
        <p:nvSpPr>
          <p:cNvPr id="2" name="Rectangle 1"/>
          <p:cNvSpPr/>
          <p:nvPr/>
        </p:nvSpPr>
        <p:spPr>
          <a:xfrm>
            <a:off x="491613" y="1507629"/>
            <a:ext cx="8148900" cy="515526"/>
          </a:xfrm>
          <a:prstGeom prst="rect">
            <a:avLst/>
          </a:prstGeom>
        </p:spPr>
        <p:txBody>
          <a:bodyPr wrap="square">
            <a:spAutoFit/>
          </a:bodyPr>
          <a:lstStyle/>
          <a:p>
            <a:pPr algn="ctr">
              <a:lnSpc>
                <a:spcPct val="150000"/>
              </a:lnSpc>
            </a:pPr>
            <a:r>
              <a:rPr lang="en-US" sz="2000" b="1" dirty="0">
                <a:solidFill>
                  <a:srgbClr val="002060"/>
                </a:solidFill>
                <a:latin typeface="AbcCursive" panose="00000400000000000000" pitchFamily="2" charset="0"/>
              </a:rPr>
              <a:t>Performance Task #1:</a:t>
            </a:r>
          </a:p>
        </p:txBody>
      </p:sp>
      <p:pic>
        <p:nvPicPr>
          <p:cNvPr id="19" name="Picture 18" descr="A picture containing drawing&#10;&#10;Description automatically generated">
            <a:extLst>
              <a:ext uri="{FF2B5EF4-FFF2-40B4-BE49-F238E27FC236}">
                <a16:creationId xmlns:a16="http://schemas.microsoft.com/office/drawing/2014/main" id="{FD1868AC-41C6-414D-B333-1507A47FADBA}"/>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379031" y="808335"/>
            <a:ext cx="1504950" cy="353695"/>
          </a:xfrm>
          <a:prstGeom prst="rect">
            <a:avLst/>
          </a:prstGeom>
        </p:spPr>
      </p:pic>
    </p:spTree>
    <p:extLst>
      <p:ext uri="{BB962C8B-B14F-4D97-AF65-F5344CB8AC3E}">
        <p14:creationId xmlns:p14="http://schemas.microsoft.com/office/powerpoint/2010/main" val="266768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9C3F97C-323C-F042-808E-96DE24EC8A9A}"/>
              </a:ext>
            </a:extLst>
          </p:cNvPr>
          <p:cNvSpPr>
            <a:spLocks noGrp="1"/>
          </p:cNvSpPr>
          <p:nvPr>
            <p:ph type="title"/>
          </p:nvPr>
        </p:nvSpPr>
        <p:spPr/>
        <p:txBody>
          <a:bodyPr/>
          <a:lstStyle/>
          <a:p>
            <a:pPr algn="l"/>
            <a:r>
              <a:rPr lang="en-US" dirty="0"/>
              <a:t>Endnote</a:t>
            </a:r>
          </a:p>
        </p:txBody>
      </p:sp>
      <p:sp>
        <p:nvSpPr>
          <p:cNvPr id="5" name="TextBox 4">
            <a:extLst>
              <a:ext uri="{FF2B5EF4-FFF2-40B4-BE49-F238E27FC236}">
                <a16:creationId xmlns:a16="http://schemas.microsoft.com/office/drawing/2014/main" id="{6ADBA3E0-87A5-DF46-896D-7AFD706CB4D3}"/>
              </a:ext>
            </a:extLst>
          </p:cNvPr>
          <p:cNvSpPr txBox="1"/>
          <p:nvPr/>
        </p:nvSpPr>
        <p:spPr>
          <a:xfrm>
            <a:off x="457200" y="1674674"/>
            <a:ext cx="7696200" cy="1754326"/>
          </a:xfrm>
          <a:prstGeom prst="rect">
            <a:avLst/>
          </a:prstGeom>
          <a:noFill/>
        </p:spPr>
        <p:txBody>
          <a:bodyPr wrap="square" rtlCol="0">
            <a:spAutoFit/>
          </a:bodyPr>
          <a:lstStyle/>
          <a:p>
            <a:r>
              <a:rPr lang="en-US" dirty="0"/>
              <a:t>Author and Source Unknown. Uncommon Schools does not own the copyright for images used in this presentation and claims no copyright in this material. The material is being used exclusively for non-profit educational purposes under fair use principles in U.S. Copyright law. The user should make </a:t>
            </a:r>
            <a:r>
              <a:rPr lang="en-US"/>
              <a:t>the judgment </a:t>
            </a:r>
            <a:r>
              <a:rPr lang="en-US" dirty="0"/>
              <a:t>about whether this material may be used under fair use/fair dealing permissions in the user’s country. </a:t>
            </a:r>
          </a:p>
        </p:txBody>
      </p:sp>
    </p:spTree>
    <p:extLst>
      <p:ext uri="{BB962C8B-B14F-4D97-AF65-F5344CB8AC3E}">
        <p14:creationId xmlns:p14="http://schemas.microsoft.com/office/powerpoint/2010/main" val="15153293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TotalTime>
  <Words>124</Words>
  <Application>Microsoft Macintosh PowerPoint</Application>
  <PresentationFormat>On-screen Show (4:3)</PresentationFormat>
  <Paragraphs>8</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AbcCursive</vt:lpstr>
      <vt:lpstr>Arabic Typesetting</vt:lpstr>
      <vt:lpstr>Arial</vt:lpstr>
      <vt:lpstr>Calibri</vt:lpstr>
      <vt:lpstr>Castellar</vt:lpstr>
      <vt:lpstr>Office Theme</vt:lpstr>
      <vt:lpstr>PowerPoint Presentation</vt:lpstr>
      <vt:lpstr>Endnote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Erica Lim</dc:creator>
  <cp:lastModifiedBy>Leah Reinert</cp:lastModifiedBy>
  <cp:revision>18</cp:revision>
  <dcterms:created xsi:type="dcterms:W3CDTF">2015-12-10T14:35:29Z</dcterms:created>
  <dcterms:modified xsi:type="dcterms:W3CDTF">2020-09-21T01:11:29Z</dcterms:modified>
</cp:coreProperties>
</file>