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90"/>
  </p:normalViewPr>
  <p:slideViewPr>
    <p:cSldViewPr>
      <p:cViewPr varScale="1">
        <p:scale>
          <a:sx n="99" d="100"/>
          <a:sy n="99" d="100"/>
        </p:scale>
        <p:origin x="1464"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159198-56E0-43BC-BD66-1DA251A2400D}" type="datetimeFigureOut">
              <a:rPr lang="en-US" smtClean="0"/>
              <a:t>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375FD9-7E65-4BE4-85B1-0EA1A8D4592C}" type="slidenum">
              <a:rPr lang="en-US" smtClean="0"/>
              <a:t>‹#›</a:t>
            </a:fld>
            <a:endParaRPr lang="en-US"/>
          </a:p>
        </p:txBody>
      </p:sp>
    </p:spTree>
    <p:extLst>
      <p:ext uri="{BB962C8B-B14F-4D97-AF65-F5344CB8AC3E}">
        <p14:creationId xmlns:p14="http://schemas.microsoft.com/office/powerpoint/2010/main" val="361258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Timer: 40 minutes</a:t>
            </a:r>
          </a:p>
        </p:txBody>
      </p:sp>
      <p:sp>
        <p:nvSpPr>
          <p:cNvPr id="4" name="Slide Number Placeholder 3"/>
          <p:cNvSpPr>
            <a:spLocks noGrp="1"/>
          </p:cNvSpPr>
          <p:nvPr>
            <p:ph type="sldNum" sz="quarter" idx="10"/>
          </p:nvPr>
        </p:nvSpPr>
        <p:spPr/>
        <p:txBody>
          <a:bodyPr/>
          <a:lstStyle/>
          <a:p>
            <a:fld id="{5D94440F-1EFE-4B39-B623-C15173927D07}"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686804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3A1B1A13-508F-409A-9E23-54410920837A}" type="datetimeFigureOut">
              <a:rPr lang="en-US" smtClean="0">
                <a:solidFill>
                  <a:srgbClr val="464653"/>
                </a:solidFill>
              </a:rPr>
              <a:pPr/>
              <a:t>9/20/20</a:t>
            </a:fld>
            <a:endParaRPr lang="en-US">
              <a:solidFill>
                <a:srgbClr val="464653"/>
              </a:solidFill>
            </a:endParaRPr>
          </a:p>
        </p:txBody>
      </p:sp>
      <p:sp>
        <p:nvSpPr>
          <p:cNvPr id="17" name="Footer Placeholder 16"/>
          <p:cNvSpPr>
            <a:spLocks noGrp="1"/>
          </p:cNvSpPr>
          <p:nvPr>
            <p:ph type="ftr" sz="quarter" idx="11"/>
          </p:nvPr>
        </p:nvSpPr>
        <p:spPr>
          <a:xfrm>
            <a:off x="2898648" y="6355080"/>
            <a:ext cx="3474720" cy="365760"/>
          </a:xfrm>
        </p:spPr>
        <p:txBody>
          <a:bodyPr/>
          <a:lstStyle/>
          <a:p>
            <a:endParaRPr lang="en-US">
              <a:solidFill>
                <a:srgbClr val="464653"/>
              </a:solidFill>
            </a:endParaRPr>
          </a:p>
        </p:txBody>
      </p:sp>
      <p:sp>
        <p:nvSpPr>
          <p:cNvPr id="29" name="Slide Number Placeholder 28"/>
          <p:cNvSpPr>
            <a:spLocks noGrp="1"/>
          </p:cNvSpPr>
          <p:nvPr>
            <p:ph type="sldNum" sz="quarter" idx="12"/>
          </p:nvPr>
        </p:nvSpPr>
        <p:spPr>
          <a:xfrm>
            <a:off x="1216152" y="6355080"/>
            <a:ext cx="1219200" cy="365760"/>
          </a:xfrm>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848695078"/>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A1B1A13-508F-409A-9E23-54410920837A}" type="datetimeFigureOut">
              <a:rPr lang="en-US" smtClean="0">
                <a:solidFill>
                  <a:srgbClr val="464653"/>
                </a:solidFill>
              </a:rPr>
              <a:pPr/>
              <a:t>9/20/20</a:t>
            </a:fld>
            <a:endParaRPr lang="en-US">
              <a:solidFill>
                <a:srgbClr val="464653"/>
              </a:solidFill>
            </a:endParaRPr>
          </a:p>
        </p:txBody>
      </p:sp>
      <p:sp>
        <p:nvSpPr>
          <p:cNvPr id="5" name="Footer Placeholder 4"/>
          <p:cNvSpPr>
            <a:spLocks noGrp="1"/>
          </p:cNvSpPr>
          <p:nvPr>
            <p:ph type="ftr" sz="quarter" idx="11"/>
          </p:nvPr>
        </p:nvSpPr>
        <p:spPr/>
        <p:txBody>
          <a:bodyPr/>
          <a:lstStyle/>
          <a:p>
            <a:endParaRPr lang="en-US">
              <a:solidFill>
                <a:srgbClr val="464653"/>
              </a:solidFill>
            </a:endParaRPr>
          </a:p>
        </p:txBody>
      </p:sp>
      <p:sp>
        <p:nvSpPr>
          <p:cNvPr id="6" name="Slide Number Placeholder 5"/>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Tree>
    <p:extLst>
      <p:ext uri="{BB962C8B-B14F-4D97-AF65-F5344CB8AC3E}">
        <p14:creationId xmlns:p14="http://schemas.microsoft.com/office/powerpoint/2010/main" val="379733942"/>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A1B1A13-508F-409A-9E23-54410920837A}" type="datetimeFigureOut">
              <a:rPr lang="en-US" smtClean="0">
                <a:solidFill>
                  <a:srgbClr val="464653"/>
                </a:solidFill>
              </a:rPr>
              <a:pPr/>
              <a:t>9/20/20</a:t>
            </a:fld>
            <a:endParaRPr lang="en-US">
              <a:solidFill>
                <a:srgbClr val="464653"/>
              </a:solidFill>
            </a:endParaRPr>
          </a:p>
        </p:txBody>
      </p:sp>
      <p:sp>
        <p:nvSpPr>
          <p:cNvPr id="5" name="Footer Placeholder 4"/>
          <p:cNvSpPr>
            <a:spLocks noGrp="1"/>
          </p:cNvSpPr>
          <p:nvPr>
            <p:ph type="ftr" sz="quarter" idx="11"/>
          </p:nvPr>
        </p:nvSpPr>
        <p:spPr/>
        <p:txBody>
          <a:bodyPr/>
          <a:lstStyle/>
          <a:p>
            <a:endParaRPr lang="en-US">
              <a:solidFill>
                <a:srgbClr val="464653"/>
              </a:solidFill>
            </a:endParaRPr>
          </a:p>
        </p:txBody>
      </p:sp>
      <p:sp>
        <p:nvSpPr>
          <p:cNvPr id="6" name="Slide Number Placeholder 5"/>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2589486239"/>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3A1B1A13-508F-409A-9E23-54410920837A}" type="datetimeFigureOut">
              <a:rPr lang="en-US" smtClean="0">
                <a:solidFill>
                  <a:srgbClr val="464653"/>
                </a:solidFill>
              </a:rPr>
              <a:pPr/>
              <a:t>9/20/20</a:t>
            </a:fld>
            <a:endParaRPr lang="en-US">
              <a:solidFill>
                <a:srgbClr val="464653"/>
              </a:solidFill>
            </a:endParaRPr>
          </a:p>
        </p:txBody>
      </p:sp>
      <p:sp>
        <p:nvSpPr>
          <p:cNvPr id="5" name="Footer Placeholder 4"/>
          <p:cNvSpPr>
            <a:spLocks noGrp="1"/>
          </p:cNvSpPr>
          <p:nvPr>
            <p:ph type="ftr" sz="quarter" idx="11"/>
          </p:nvPr>
        </p:nvSpPr>
        <p:spPr/>
        <p:txBody>
          <a:bodyPr/>
          <a:lstStyle/>
          <a:p>
            <a:endParaRPr lang="en-US">
              <a:solidFill>
                <a:srgbClr val="464653"/>
              </a:solidFill>
            </a:endParaRPr>
          </a:p>
        </p:txBody>
      </p:sp>
      <p:sp>
        <p:nvSpPr>
          <p:cNvPr id="6" name="Slide Number Placeholder 5"/>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75265563"/>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3A1B1A13-508F-409A-9E23-54410920837A}" type="datetimeFigureOut">
              <a:rPr lang="en-US" smtClean="0">
                <a:solidFill>
                  <a:srgbClr val="DDE9EC"/>
                </a:solidFill>
              </a:rPr>
              <a:pPr/>
              <a:t>9/20/20</a:t>
            </a:fld>
            <a:endParaRPr lang="en-US">
              <a:solidFill>
                <a:srgbClr val="DDE9EC"/>
              </a:solidFill>
            </a:endParaRPr>
          </a:p>
        </p:txBody>
      </p:sp>
      <p:sp>
        <p:nvSpPr>
          <p:cNvPr id="5" name="Footer Placeholder 4"/>
          <p:cNvSpPr>
            <a:spLocks noGrp="1"/>
          </p:cNvSpPr>
          <p:nvPr>
            <p:ph type="ftr" sz="quarter" idx="11"/>
          </p:nvPr>
        </p:nvSpPr>
        <p:spPr>
          <a:xfrm>
            <a:off x="2898648" y="6355080"/>
            <a:ext cx="3474720" cy="365760"/>
          </a:xfrm>
        </p:spPr>
        <p:txBody>
          <a:bodyPr/>
          <a:lstStyle/>
          <a:p>
            <a:endParaRPr lang="en-US">
              <a:solidFill>
                <a:srgbClr val="DDE9EC"/>
              </a:solidFill>
            </a:endParaRPr>
          </a:p>
        </p:txBody>
      </p:sp>
      <p:sp>
        <p:nvSpPr>
          <p:cNvPr id="6" name="Slide Number Placeholder 5"/>
          <p:cNvSpPr>
            <a:spLocks noGrp="1"/>
          </p:cNvSpPr>
          <p:nvPr>
            <p:ph type="sldNum" sz="quarter" idx="12"/>
          </p:nvPr>
        </p:nvSpPr>
        <p:spPr>
          <a:xfrm>
            <a:off x="1069848" y="6355080"/>
            <a:ext cx="1520952" cy="365760"/>
          </a:xfrm>
        </p:spPr>
        <p:txBody>
          <a:bodyPr/>
          <a:lstStyle/>
          <a:p>
            <a:fld id="{1E61F501-4E7D-41EC-9AF4-F525E7E4B404}" type="slidenum">
              <a:rPr lang="en-US" smtClean="0">
                <a:solidFill>
                  <a:srgbClr val="DDE9EC"/>
                </a:solidFill>
              </a:rPr>
              <a:pPr/>
              <a:t>‹#›</a:t>
            </a:fld>
            <a:endParaRPr lang="en-US">
              <a:solidFill>
                <a:srgbClr val="DDE9EC"/>
              </a:solidFill>
            </a:endParaRP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388683950"/>
      </p:ext>
    </p:extLst>
  </p:cSld>
  <p:clrMapOvr>
    <a:overrideClrMapping bg1="dk1" tx1="lt1" bg2="dk2" tx2="lt2" accent1="accent1" accent2="accent2" accent3="accent3" accent4="accent4" accent5="accent5" accent6="accent6" hlink="hlink" folHlink="folHlink"/>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3A1B1A13-508F-409A-9E23-54410920837A}" type="datetimeFigureOut">
              <a:rPr lang="en-US" smtClean="0">
                <a:solidFill>
                  <a:srgbClr val="464653"/>
                </a:solidFill>
              </a:rPr>
              <a:pPr/>
              <a:t>9/20/20</a:t>
            </a:fld>
            <a:endParaRPr lang="en-US">
              <a:solidFill>
                <a:srgbClr val="464653"/>
              </a:solidFill>
            </a:endParaRPr>
          </a:p>
        </p:txBody>
      </p:sp>
      <p:sp>
        <p:nvSpPr>
          <p:cNvPr id="6" name="Footer Placeholder 5"/>
          <p:cNvSpPr>
            <a:spLocks noGrp="1"/>
          </p:cNvSpPr>
          <p:nvPr>
            <p:ph type="ftr" sz="quarter" idx="11"/>
          </p:nvPr>
        </p:nvSpPr>
        <p:spPr/>
        <p:txBody>
          <a:bodyPr/>
          <a:lstStyle/>
          <a:p>
            <a:endParaRPr lang="en-US">
              <a:solidFill>
                <a:srgbClr val="464653"/>
              </a:solidFill>
            </a:endParaRPr>
          </a:p>
        </p:txBody>
      </p:sp>
      <p:sp>
        <p:nvSpPr>
          <p:cNvPr id="7" name="Slide Number Placeholder 6"/>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812410640"/>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3A1B1A13-508F-409A-9E23-54410920837A}" type="datetimeFigureOut">
              <a:rPr lang="en-US" smtClean="0">
                <a:solidFill>
                  <a:srgbClr val="464653"/>
                </a:solidFill>
              </a:rPr>
              <a:pPr/>
              <a:t>9/20/20</a:t>
            </a:fld>
            <a:endParaRPr lang="en-US">
              <a:solidFill>
                <a:srgbClr val="464653"/>
              </a:solidFill>
            </a:endParaRPr>
          </a:p>
        </p:txBody>
      </p:sp>
      <p:sp>
        <p:nvSpPr>
          <p:cNvPr id="8" name="Footer Placeholder 7"/>
          <p:cNvSpPr>
            <a:spLocks noGrp="1"/>
          </p:cNvSpPr>
          <p:nvPr>
            <p:ph type="ftr" sz="quarter" idx="11"/>
          </p:nvPr>
        </p:nvSpPr>
        <p:spPr/>
        <p:txBody>
          <a:bodyPr/>
          <a:lstStyle/>
          <a:p>
            <a:endParaRPr lang="en-US">
              <a:solidFill>
                <a:srgbClr val="464653"/>
              </a:solidFill>
            </a:endParaRPr>
          </a:p>
        </p:txBody>
      </p:sp>
      <p:sp>
        <p:nvSpPr>
          <p:cNvPr id="9" name="Slide Number Placeholder 8"/>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080940606"/>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3A1B1A13-508F-409A-9E23-54410920837A}" type="datetimeFigureOut">
              <a:rPr lang="en-US" smtClean="0">
                <a:solidFill>
                  <a:srgbClr val="464653"/>
                </a:solidFill>
              </a:rPr>
              <a:pPr/>
              <a:t>9/20/20</a:t>
            </a:fld>
            <a:endParaRPr lang="en-US">
              <a:solidFill>
                <a:srgbClr val="464653"/>
              </a:solidFill>
            </a:endParaRPr>
          </a:p>
        </p:txBody>
      </p:sp>
      <p:sp>
        <p:nvSpPr>
          <p:cNvPr id="4" name="Footer Placeholder 3"/>
          <p:cNvSpPr>
            <a:spLocks noGrp="1"/>
          </p:cNvSpPr>
          <p:nvPr>
            <p:ph type="ftr" sz="quarter" idx="11"/>
          </p:nvPr>
        </p:nvSpPr>
        <p:spPr/>
        <p:txBody>
          <a:bodyPr/>
          <a:lstStyle/>
          <a:p>
            <a:endParaRPr lang="en-US">
              <a:solidFill>
                <a:srgbClr val="464653"/>
              </a:solidFill>
            </a:endParaRPr>
          </a:p>
        </p:txBody>
      </p:sp>
      <p:sp>
        <p:nvSpPr>
          <p:cNvPr id="5" name="Slide Number Placeholder 4"/>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735409810"/>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1B1A13-508F-409A-9E23-54410920837A}" type="datetimeFigureOut">
              <a:rPr lang="en-US" smtClean="0">
                <a:solidFill>
                  <a:srgbClr val="464653"/>
                </a:solidFill>
              </a:rPr>
              <a:pPr/>
              <a:t>9/20/20</a:t>
            </a:fld>
            <a:endParaRPr lang="en-US">
              <a:solidFill>
                <a:srgbClr val="464653"/>
              </a:solidFill>
            </a:endParaRPr>
          </a:p>
        </p:txBody>
      </p:sp>
      <p:sp>
        <p:nvSpPr>
          <p:cNvPr id="3" name="Footer Placeholder 2"/>
          <p:cNvSpPr>
            <a:spLocks noGrp="1"/>
          </p:cNvSpPr>
          <p:nvPr>
            <p:ph type="ftr" sz="quarter" idx="11"/>
          </p:nvPr>
        </p:nvSpPr>
        <p:spPr/>
        <p:txBody>
          <a:bodyPr/>
          <a:lstStyle/>
          <a:p>
            <a:endParaRPr lang="en-US">
              <a:solidFill>
                <a:srgbClr val="464653"/>
              </a:solidFill>
            </a:endParaRPr>
          </a:p>
        </p:txBody>
      </p:sp>
      <p:sp>
        <p:nvSpPr>
          <p:cNvPr id="4" name="Slide Number Placeholder 3"/>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651226688"/>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A1B1A13-508F-409A-9E23-54410920837A}" type="datetimeFigureOut">
              <a:rPr lang="en-US" smtClean="0">
                <a:solidFill>
                  <a:srgbClr val="464653"/>
                </a:solidFill>
              </a:rPr>
              <a:pPr/>
              <a:t>9/20/20</a:t>
            </a:fld>
            <a:endParaRPr lang="en-US">
              <a:solidFill>
                <a:srgbClr val="464653"/>
              </a:solidFill>
            </a:endParaRPr>
          </a:p>
        </p:txBody>
      </p:sp>
      <p:sp>
        <p:nvSpPr>
          <p:cNvPr id="6" name="Footer Placeholder 5"/>
          <p:cNvSpPr>
            <a:spLocks noGrp="1"/>
          </p:cNvSpPr>
          <p:nvPr>
            <p:ph type="ftr" sz="quarter" idx="11"/>
          </p:nvPr>
        </p:nvSpPr>
        <p:spPr/>
        <p:txBody>
          <a:bodyPr/>
          <a:lstStyle/>
          <a:p>
            <a:endParaRPr lang="en-US">
              <a:solidFill>
                <a:srgbClr val="464653"/>
              </a:solidFill>
            </a:endParaRPr>
          </a:p>
        </p:txBody>
      </p:sp>
      <p:sp>
        <p:nvSpPr>
          <p:cNvPr id="7" name="Slide Number Placeholder 6"/>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233072362"/>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A1B1A13-508F-409A-9E23-54410920837A}" type="datetimeFigureOut">
              <a:rPr lang="en-US" smtClean="0">
                <a:solidFill>
                  <a:srgbClr val="DDE9EC"/>
                </a:solidFill>
              </a:rPr>
              <a:pPr/>
              <a:t>9/20/20</a:t>
            </a:fld>
            <a:endParaRPr lang="en-US">
              <a:solidFill>
                <a:srgbClr val="DDE9EC"/>
              </a:solidFill>
            </a:endParaRPr>
          </a:p>
        </p:txBody>
      </p:sp>
      <p:sp>
        <p:nvSpPr>
          <p:cNvPr id="6" name="Footer Placeholder 5"/>
          <p:cNvSpPr>
            <a:spLocks noGrp="1"/>
          </p:cNvSpPr>
          <p:nvPr>
            <p:ph type="ftr" sz="quarter" idx="11"/>
          </p:nvPr>
        </p:nvSpPr>
        <p:spPr/>
        <p:txBody>
          <a:bodyPr/>
          <a:lstStyle/>
          <a:p>
            <a:endParaRPr lang="en-US">
              <a:solidFill>
                <a:srgbClr val="DDE9EC"/>
              </a:solidFill>
            </a:endParaRPr>
          </a:p>
        </p:txBody>
      </p:sp>
      <p:sp>
        <p:nvSpPr>
          <p:cNvPr id="7" name="Slide Number Placeholder 6"/>
          <p:cNvSpPr>
            <a:spLocks noGrp="1"/>
          </p:cNvSpPr>
          <p:nvPr>
            <p:ph type="sldNum" sz="quarter" idx="12"/>
          </p:nvPr>
        </p:nvSpPr>
        <p:spPr/>
        <p:txBody>
          <a:bodyPr/>
          <a:lstStyle/>
          <a:p>
            <a:fld id="{1E61F501-4E7D-41EC-9AF4-F525E7E4B404}" type="slidenum">
              <a:rPr lang="en-US" smtClean="0">
                <a:solidFill>
                  <a:srgbClr val="DDE9EC"/>
                </a:solidFill>
              </a:rPr>
              <a:pPr/>
              <a:t>‹#›</a:t>
            </a:fld>
            <a:endParaRPr lang="en-US">
              <a:solidFill>
                <a:srgbClr val="DDE9EC"/>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4191901103"/>
      </p:ext>
    </p:extLst>
  </p:cSld>
  <p:clrMapOvr>
    <a:overrideClrMapping bg1="dk1" tx1="lt1" bg2="dk2" tx2="lt2" accent1="accent1" accent2="accent2" accent3="accent3" accent4="accent4" accent5="accent5" accent6="accent6" hlink="hlink" folHlink="folHlink"/>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Autofit/>
          </a:bodyPr>
          <a:lstStyle/>
          <a:p>
            <a:r>
              <a:rPr kumimoji="0" lang="en-US" dirty="0"/>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3A1B1A13-508F-409A-9E23-54410920837A}" type="datetimeFigureOut">
              <a:rPr lang="en-US" smtClean="0">
                <a:solidFill>
                  <a:srgbClr val="464653"/>
                </a:solidFill>
              </a:rPr>
              <a:pPr/>
              <a:t>9/20/20</a:t>
            </a:fld>
            <a:endParaRPr lang="en-US">
              <a:solidFill>
                <a:srgbClr val="464653"/>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solidFill>
                <a:srgbClr val="464653"/>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1E61F501-4E7D-41EC-9AF4-F525E7E4B404}" type="slidenum">
              <a:rPr lang="en-US" smtClean="0">
                <a:solidFill>
                  <a:srgbClr val="464653"/>
                </a:solidFill>
              </a:rPr>
              <a:pPr/>
              <a:t>‹#›</a:t>
            </a:fld>
            <a:endParaRPr lang="en-US">
              <a:solidFill>
                <a:srgbClr val="464653"/>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32889573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u"/>
  </p:transition>
  <p:txStyles>
    <p:titleStyle>
      <a:lvl1pPr algn="l" rtl="0" eaLnBrk="1" latinLnBrk="0" hangingPunct="1">
        <a:spcBef>
          <a:spcPct val="0"/>
        </a:spcBef>
        <a:buNone/>
        <a:defRPr kumimoji="0" sz="6000" kern="1200">
          <a:solidFill>
            <a:schemeClr val="tx2"/>
          </a:solidFill>
          <a:latin typeface="Franklin Gothic Medium Cond" pitchFamily="34" charset="0"/>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Cambria" pitchFamily="18" charset="0"/>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Cambria" pitchFamily="18" charset="0"/>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Cambria" pitchFamily="18" charset="0"/>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Cambria" pitchFamily="18" charset="0"/>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Cambria" pitchFamily="18" charset="0"/>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farm3.staticflickr.com/2704/4456618289_c3901bfe49_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4" y="0"/>
            <a:ext cx="9139536"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26057" y="4919008"/>
            <a:ext cx="8896350" cy="1938992"/>
          </a:xfrm>
          <a:prstGeom prst="rect">
            <a:avLst/>
          </a:prstGeom>
          <a:noFill/>
        </p:spPr>
        <p:txBody>
          <a:bodyPr wrap="square" rtlCol="0">
            <a:spAutoFit/>
          </a:bodyPr>
          <a:lstStyle/>
          <a:p>
            <a:pPr algn="ctr"/>
            <a:r>
              <a:rPr lang="en-US" sz="6000" b="1" dirty="0">
                <a:ln>
                  <a:solidFill>
                    <a:schemeClr val="tx1"/>
                  </a:solidFill>
                </a:ln>
                <a:solidFill>
                  <a:srgbClr val="FFFF00"/>
                </a:solidFill>
                <a:latin typeface="LDJ Thankful" panose="00000400000000000000" pitchFamily="2" charset="0"/>
              </a:rPr>
              <a:t>Your first draft is </a:t>
            </a:r>
            <a:r>
              <a:rPr lang="en-US" sz="6000" b="1" u="sng" dirty="0">
                <a:ln>
                  <a:solidFill>
                    <a:schemeClr val="tx1"/>
                  </a:solidFill>
                </a:ln>
                <a:solidFill>
                  <a:srgbClr val="FFFF00"/>
                </a:solidFill>
                <a:latin typeface="LDJ Thankful" panose="00000400000000000000" pitchFamily="2" charset="0"/>
              </a:rPr>
              <a:t>never</a:t>
            </a:r>
            <a:r>
              <a:rPr lang="en-US" sz="6000" b="1" dirty="0">
                <a:ln>
                  <a:solidFill>
                    <a:schemeClr val="tx1"/>
                  </a:solidFill>
                </a:ln>
                <a:solidFill>
                  <a:srgbClr val="FFFF00"/>
                </a:solidFill>
                <a:latin typeface="LDJ Thankful" panose="00000400000000000000" pitchFamily="2" charset="0"/>
              </a:rPr>
              <a:t> your best draft.</a:t>
            </a:r>
          </a:p>
        </p:txBody>
      </p:sp>
    </p:spTree>
    <p:extLst>
      <p:ext uri="{BB962C8B-B14F-4D97-AF65-F5344CB8AC3E}">
        <p14:creationId xmlns:p14="http://schemas.microsoft.com/office/powerpoint/2010/main" val="79540862"/>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B1EFC1C-9BE5-3241-8456-3D59B07FEA98}"/>
              </a:ext>
            </a:extLst>
          </p:cNvPr>
          <p:cNvSpPr>
            <a:spLocks noGrp="1"/>
          </p:cNvSpPr>
          <p:nvPr>
            <p:ph type="title"/>
          </p:nvPr>
        </p:nvSpPr>
        <p:spPr/>
        <p:txBody>
          <a:bodyPr/>
          <a:lstStyle/>
          <a:p>
            <a:r>
              <a:rPr lang="en-US" dirty="0"/>
              <a:t>Endnote</a:t>
            </a:r>
          </a:p>
        </p:txBody>
      </p:sp>
      <p:pic>
        <p:nvPicPr>
          <p:cNvPr id="4" name="Picture 3" descr="A picture containing drawing&#10;&#10;Description automatically generated">
            <a:extLst>
              <a:ext uri="{FF2B5EF4-FFF2-40B4-BE49-F238E27FC236}">
                <a16:creationId xmlns:a16="http://schemas.microsoft.com/office/drawing/2014/main" id="{986EE79D-35D1-544C-BB2B-6D17DA9C8074}"/>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526931" y="1337687"/>
            <a:ext cx="1504950" cy="353695"/>
          </a:xfrm>
          <a:prstGeom prst="rect">
            <a:avLst/>
          </a:prstGeom>
        </p:spPr>
      </p:pic>
      <p:sp>
        <p:nvSpPr>
          <p:cNvPr id="5" name="TextBox 4">
            <a:extLst>
              <a:ext uri="{FF2B5EF4-FFF2-40B4-BE49-F238E27FC236}">
                <a16:creationId xmlns:a16="http://schemas.microsoft.com/office/drawing/2014/main" id="{21ECFC5A-3B89-5A47-87AA-CC90E91B1543}"/>
              </a:ext>
            </a:extLst>
          </p:cNvPr>
          <p:cNvSpPr txBox="1"/>
          <p:nvPr/>
        </p:nvSpPr>
        <p:spPr>
          <a:xfrm>
            <a:off x="457200" y="1886069"/>
            <a:ext cx="7696200" cy="1754326"/>
          </a:xfrm>
          <a:prstGeom prst="rect">
            <a:avLst/>
          </a:prstGeom>
          <a:noFill/>
        </p:spPr>
        <p:txBody>
          <a:bodyPr wrap="square" rtlCol="0">
            <a:spAutoFit/>
          </a:bodyPr>
          <a:lstStyle/>
          <a:p>
            <a:r>
              <a:rPr lang="en-US" dirty="0"/>
              <a:t>Author and Source Unknown. Uncommon Schools does not own the copyright for images used in this presentation and claims no copyright in this material. The material is being used exclusively for non-profit educational purposes under fair use principles in U.S. Copyright law. The user should make </a:t>
            </a:r>
            <a:r>
              <a:rPr lang="en-US"/>
              <a:t>the judgment </a:t>
            </a:r>
            <a:r>
              <a:rPr lang="en-US" dirty="0"/>
              <a:t>about whether this material may be used under fair use/fair dealing permissions in the user’s country. </a:t>
            </a:r>
          </a:p>
        </p:txBody>
      </p:sp>
    </p:spTree>
    <p:extLst>
      <p:ext uri="{BB962C8B-B14F-4D97-AF65-F5344CB8AC3E}">
        <p14:creationId xmlns:p14="http://schemas.microsoft.com/office/powerpoint/2010/main" val="910945560"/>
      </p:ext>
    </p:extLst>
  </p:cSld>
  <p:clrMapOvr>
    <a:masterClrMapping/>
  </p:clrMapOvr>
  <p:transition spd="slow">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88</Words>
  <Application>Microsoft Macintosh PowerPoint</Application>
  <PresentationFormat>On-screen Show (4:3)</PresentationFormat>
  <Paragraphs>5</Paragraphs>
  <Slides>2</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Bookman Old Style</vt:lpstr>
      <vt:lpstr>Calibri</vt:lpstr>
      <vt:lpstr>Cambria</vt:lpstr>
      <vt:lpstr>Franklin Gothic Medium Cond</vt:lpstr>
      <vt:lpstr>Gill Sans MT</vt:lpstr>
      <vt:lpstr>LDJ Thankful</vt:lpstr>
      <vt:lpstr>Wingdings</vt:lpstr>
      <vt:lpstr>Wingdings 3</vt:lpstr>
      <vt:lpstr>Origin</vt:lpstr>
      <vt:lpstr>PowerPoint Presentation</vt:lpstr>
      <vt:lpstr>Endnote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Lim</dc:creator>
  <cp:lastModifiedBy>Leah Reinert</cp:lastModifiedBy>
  <cp:revision>6</cp:revision>
  <dcterms:created xsi:type="dcterms:W3CDTF">2015-01-24T23:56:17Z</dcterms:created>
  <dcterms:modified xsi:type="dcterms:W3CDTF">2020-09-21T01:11:03Z</dcterms:modified>
</cp:coreProperties>
</file>