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9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7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3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6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5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8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3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6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417E-BB66-4FA8-BFE2-ABCB13627B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58C2-6345-4B3A-97BC-E860644A1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7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5400"/>
            <a:ext cx="60419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In AP Seminar, we read the front page of </a:t>
            </a:r>
            <a:r>
              <a:rPr lang="en-US" i="1" dirty="0">
                <a:latin typeface="Cambria" panose="02040503050406030204" pitchFamily="18" charset="0"/>
              </a:rPr>
              <a:t>The New York Times</a:t>
            </a:r>
            <a:r>
              <a:rPr lang="en-US" dirty="0">
                <a:latin typeface="Cambria" panose="02040503050406030204" pitchFamily="18" charset="0"/>
              </a:rPr>
              <a:t> every day to gain a broader perspective of the world and to discover our unique academic interests.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916" y="1244387"/>
            <a:ext cx="2873484" cy="5308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203200"/>
            <a:ext cx="914399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Understanding the World We Live 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343400"/>
            <a:ext cx="60419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latin typeface="Cambria" panose="02040503050406030204" pitchFamily="18" charset="0"/>
              </a:rPr>
              <a:t>What was your reaction to a particular story?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latin typeface="Cambria" panose="02040503050406030204" pitchFamily="18" charset="0"/>
              </a:rPr>
              <a:t>What questions do you have about a topic?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latin typeface="Cambria" panose="02040503050406030204" pitchFamily="18" charset="0"/>
              </a:rPr>
              <a:t>What does this make you think of?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latin typeface="Cambria" panose="02040503050406030204" pitchFamily="18" charset="0"/>
              </a:rPr>
              <a:t>What do you wish you knew more about?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latin typeface="Cambria" panose="02040503050406030204" pitchFamily="18" charset="0"/>
              </a:rPr>
              <a:t>What connections did you make between stories?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65091"/>
            <a:ext cx="6041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latin typeface="Cambria" panose="02040503050406030204" pitchFamily="18" charset="0"/>
              </a:rPr>
              <a:t>Take a card and post it!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E140975D-27C8-D542-A1F3-E473FF880B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87230"/>
            <a:ext cx="1504950" cy="3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3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697562-07C7-AD41-9F55-58BFC5070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Endnote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2D7D4-6166-C949-BAFA-DDCCBCD09762}"/>
              </a:ext>
            </a:extLst>
          </p:cNvPr>
          <p:cNvSpPr txBox="1"/>
          <p:nvPr/>
        </p:nvSpPr>
        <p:spPr>
          <a:xfrm>
            <a:off x="457200" y="1674674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New York Times</a:t>
            </a:r>
            <a:r>
              <a:rPr lang="en-US" dirty="0"/>
              <a:t>. Uncommon Schools does not own the copyright for the </a:t>
            </a:r>
            <a:r>
              <a:rPr lang="en-US" i="1" dirty="0"/>
              <a:t>New York Times image </a:t>
            </a:r>
            <a:r>
              <a:rPr lang="en-US" dirty="0"/>
              <a:t>used in this presentation and claims no copyright in this material. The material is being used exclusively for non-profit educational purposes under fair use principles in U.S. Copyright law. The user should make </a:t>
            </a:r>
            <a:r>
              <a:rPr lang="en-US"/>
              <a:t>the judgment </a:t>
            </a:r>
            <a:r>
              <a:rPr lang="en-US" dirty="0"/>
              <a:t>about whether this material may be used under fair use/fair dealing permissions in the user’s country. </a:t>
            </a:r>
          </a:p>
        </p:txBody>
      </p:sp>
    </p:spTree>
    <p:extLst>
      <p:ext uri="{BB962C8B-B14F-4D97-AF65-F5344CB8AC3E}">
        <p14:creationId xmlns:p14="http://schemas.microsoft.com/office/powerpoint/2010/main" val="272863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Franklin Gothic Medium Cond</vt:lpstr>
      <vt:lpstr>Office Theme</vt:lpstr>
      <vt:lpstr>PowerPoint Presentation</vt:lpstr>
      <vt:lpstr>Endnote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Lim</dc:creator>
  <cp:lastModifiedBy>Leah Reinert</cp:lastModifiedBy>
  <cp:revision>4</cp:revision>
  <dcterms:created xsi:type="dcterms:W3CDTF">2016-09-15T12:48:14Z</dcterms:created>
  <dcterms:modified xsi:type="dcterms:W3CDTF">2020-09-21T01:10:49Z</dcterms:modified>
</cp:coreProperties>
</file>