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90"/>
  </p:normalViewPr>
  <p:slideViewPr>
    <p:cSldViewPr>
      <p:cViewPr varScale="1">
        <p:scale>
          <a:sx n="99" d="100"/>
          <a:sy n="99" d="100"/>
        </p:scale>
        <p:origin x="146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2C1A-A4E3-4FCC-B481-5A74F432C149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41AE8-E04A-4C10-A4AE-AE2B95D84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80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2C1A-A4E3-4FCC-B481-5A74F432C149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41AE8-E04A-4C10-A4AE-AE2B95D84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4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2C1A-A4E3-4FCC-B481-5A74F432C149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41AE8-E04A-4C10-A4AE-AE2B95D84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29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2C1A-A4E3-4FCC-B481-5A74F432C149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41AE8-E04A-4C10-A4AE-AE2B95D84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284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2C1A-A4E3-4FCC-B481-5A74F432C149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41AE8-E04A-4C10-A4AE-AE2B95D84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61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2C1A-A4E3-4FCC-B481-5A74F432C149}" type="datetimeFigureOut">
              <a:rPr lang="en-US" smtClean="0"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41AE8-E04A-4C10-A4AE-AE2B95D84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772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2C1A-A4E3-4FCC-B481-5A74F432C149}" type="datetimeFigureOut">
              <a:rPr lang="en-US" smtClean="0"/>
              <a:t>7/28/20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41AE8-E04A-4C10-A4AE-AE2B95D84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295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2C1A-A4E3-4FCC-B481-5A74F432C149}" type="datetimeFigureOut">
              <a:rPr lang="en-US" smtClean="0"/>
              <a:t>7/28/20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41AE8-E04A-4C10-A4AE-AE2B95D84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831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2C1A-A4E3-4FCC-B481-5A74F432C149}" type="datetimeFigureOut">
              <a:rPr lang="en-US" smtClean="0"/>
              <a:t>7/28/20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41AE8-E04A-4C10-A4AE-AE2B95D84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534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2C1A-A4E3-4FCC-B481-5A74F432C149}" type="datetimeFigureOut">
              <a:rPr lang="en-US" smtClean="0"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41AE8-E04A-4C10-A4AE-AE2B95D84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507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2C1A-A4E3-4FCC-B481-5A74F432C149}" type="datetimeFigureOut">
              <a:rPr lang="en-US" smtClean="0"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41AE8-E04A-4C10-A4AE-AE2B95D84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12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F2C1A-A4E3-4FCC-B481-5A74F432C149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41AE8-E04A-4C10-A4AE-AE2B95D84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762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767" y="152400"/>
            <a:ext cx="9154511" cy="99060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Team Name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343400"/>
            <a:ext cx="8458200" cy="990600"/>
          </a:xfrm>
        </p:spPr>
        <p:txBody>
          <a:bodyPr>
            <a:noAutofit/>
          </a:bodyPr>
          <a:lstStyle/>
          <a:p>
            <a:pPr algn="l"/>
            <a:r>
              <a:rPr lang="en-US" sz="1600" b="1" dirty="0">
                <a:solidFill>
                  <a:schemeClr val="tx1"/>
                </a:solidFill>
                <a:latin typeface="Franklin Gothic Book" panose="020B0503020102020204" pitchFamily="34" charset="0"/>
              </a:rPr>
              <a:t>Team Norms: </a:t>
            </a:r>
            <a:r>
              <a:rPr lang="en-US" sz="1600" dirty="0">
                <a:solidFill>
                  <a:schemeClr val="tx1"/>
                </a:solidFill>
                <a:latin typeface="Franklin Gothic Book" panose="020B0503020102020204" pitchFamily="34" charset="0"/>
              </a:rPr>
              <a:t>(1) Come on time. (2) Communicate if you’re not able to make a deadline. (3) Meet for Office Hours every Monday.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Franklin Gothic Book" panose="020B0503020102020204" pitchFamily="34" charset="0"/>
              </a:rPr>
              <a:t>Accountability Steps:</a:t>
            </a:r>
            <a:r>
              <a:rPr lang="en-US" sz="1600" dirty="0">
                <a:solidFill>
                  <a:schemeClr val="tx1"/>
                </a:solidFill>
                <a:latin typeface="Franklin Gothic Book" panose="020B0503020102020204" pitchFamily="34" charset="0"/>
              </a:rPr>
              <a:t> (1) Email. (2) Sign up for Office Hours once every week. (3) Formal team meeting. (4) Bring proposal to teacher to mediate.</a:t>
            </a:r>
            <a:endParaRPr lang="en-US" sz="1600" b="1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5255" y="1295400"/>
            <a:ext cx="91440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>
                <a:solidFill>
                  <a:prstClr val="black"/>
                </a:solidFill>
                <a:latin typeface="Franklin Gothic Medium Cond" panose="020B0606030402020204" pitchFamily="34" charset="0"/>
              </a:rPr>
              <a:t>To what extent does hosting the Olympics benefit cities?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419600" y="3200400"/>
            <a:ext cx="38100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b="1" dirty="0">
                <a:solidFill>
                  <a:prstClr val="black"/>
                </a:solidFill>
                <a:latin typeface="Franklin Gothic Book" panose="020B0503020102020204" pitchFamily="34" charset="0"/>
              </a:rPr>
              <a:t>Name </a:t>
            </a:r>
            <a:r>
              <a:rPr lang="en-US" sz="2400" dirty="0">
                <a:solidFill>
                  <a:prstClr val="black"/>
                </a:solidFill>
                <a:latin typeface="Franklin Gothic Book" panose="020B0503020102020204" pitchFamily="34" charset="0"/>
              </a:rPr>
              <a:t>– Political</a:t>
            </a:r>
          </a:p>
          <a:p>
            <a:pPr algn="l"/>
            <a:r>
              <a:rPr lang="en-US" sz="2400" b="1" dirty="0">
                <a:solidFill>
                  <a:prstClr val="black"/>
                </a:solidFill>
                <a:latin typeface="Franklin Gothic Book" panose="020B0503020102020204" pitchFamily="34" charset="0"/>
              </a:rPr>
              <a:t>Name </a:t>
            </a:r>
            <a:r>
              <a:rPr lang="en-US" sz="2400" dirty="0">
                <a:solidFill>
                  <a:prstClr val="black"/>
                </a:solidFill>
                <a:latin typeface="Franklin Gothic Book" panose="020B0503020102020204" pitchFamily="34" charset="0"/>
              </a:rPr>
              <a:t>– Social &amp; Cultural</a:t>
            </a:r>
            <a:endParaRPr lang="en-US" sz="2400" b="1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990600" y="3200400"/>
            <a:ext cx="32766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b="1" dirty="0">
                <a:solidFill>
                  <a:prstClr val="black"/>
                </a:solidFill>
                <a:latin typeface="Franklin Gothic Book" panose="020B0503020102020204" pitchFamily="34" charset="0"/>
              </a:rPr>
              <a:t>Name </a:t>
            </a:r>
            <a:r>
              <a:rPr lang="en-US" sz="2400" dirty="0">
                <a:solidFill>
                  <a:prstClr val="black"/>
                </a:solidFill>
                <a:latin typeface="Franklin Gothic Book" panose="020B0503020102020204" pitchFamily="34" charset="0"/>
              </a:rPr>
              <a:t>– Environmental</a:t>
            </a:r>
            <a:endParaRPr lang="en-US" sz="2400" b="1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algn="l"/>
            <a:r>
              <a:rPr lang="en-US" sz="2400" b="1" dirty="0">
                <a:solidFill>
                  <a:prstClr val="black"/>
                </a:solidFill>
                <a:latin typeface="Franklin Gothic Book" panose="020B0503020102020204" pitchFamily="34" charset="0"/>
              </a:rPr>
              <a:t>Name </a:t>
            </a:r>
            <a:r>
              <a:rPr lang="en-US" sz="2400" dirty="0">
                <a:solidFill>
                  <a:prstClr val="black"/>
                </a:solidFill>
                <a:latin typeface="Franklin Gothic Book" panose="020B0503020102020204" pitchFamily="34" charset="0"/>
              </a:rPr>
              <a:t>– Economic </a:t>
            </a:r>
            <a:endParaRPr lang="en-US" sz="2400" b="1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60D9959B-3BAC-1F40-B03D-56F0DE02319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70852"/>
            <a:ext cx="1504950" cy="353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891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767" y="152400"/>
            <a:ext cx="9154511" cy="99060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Team Name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343400"/>
            <a:ext cx="8458200" cy="990600"/>
          </a:xfrm>
        </p:spPr>
        <p:txBody>
          <a:bodyPr>
            <a:noAutofit/>
          </a:bodyPr>
          <a:lstStyle/>
          <a:p>
            <a:pPr algn="l"/>
            <a:r>
              <a:rPr lang="en-US" sz="1600" b="1" dirty="0">
                <a:solidFill>
                  <a:schemeClr val="tx1"/>
                </a:solidFill>
                <a:latin typeface="Franklin Gothic Book" panose="020B0503020102020204" pitchFamily="34" charset="0"/>
              </a:rPr>
              <a:t>Team Norms: </a:t>
            </a:r>
            <a:r>
              <a:rPr lang="en-US" sz="1600" dirty="0">
                <a:solidFill>
                  <a:schemeClr val="tx1"/>
                </a:solidFill>
                <a:latin typeface="Franklin Gothic Book" panose="020B0503020102020204" pitchFamily="34" charset="0"/>
              </a:rPr>
              <a:t>(1) If we disagree, NO ARGUING, talk it out to come to a consensus. (2) Lift each other up instead of bringing each other down using “We should…” phrases. (3) Have daily meetings at lunch or after school. (4) Everyone must stay consistent.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Franklin Gothic Book" panose="020B0503020102020204" pitchFamily="34" charset="0"/>
              </a:rPr>
              <a:t>Accountability Steps:</a:t>
            </a:r>
            <a:r>
              <a:rPr lang="en-US" sz="1600" dirty="0">
                <a:solidFill>
                  <a:schemeClr val="tx1"/>
                </a:solidFill>
                <a:latin typeface="Franklin Gothic Book" panose="020B0503020102020204" pitchFamily="34" charset="0"/>
              </a:rPr>
              <a:t> (1) If we miss a deadline, make the group aware that we are going to be behind. (2) Take 2 minutes to yourself to get your life together. (3) Stay after school with our teacher to discuss next steps. </a:t>
            </a:r>
            <a:endParaRPr lang="en-US" sz="1600" b="1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5255" y="1295400"/>
            <a:ext cx="91440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>
                <a:solidFill>
                  <a:prstClr val="black"/>
                </a:solidFill>
                <a:latin typeface="Franklin Gothic Medium Cond" panose="020B0606030402020204" pitchFamily="34" charset="0"/>
              </a:rPr>
              <a:t>Should the U.S. ban the practice of solitary confinement?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419600" y="3200400"/>
            <a:ext cx="38100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b="1" dirty="0">
                <a:solidFill>
                  <a:prstClr val="black"/>
                </a:solidFill>
                <a:latin typeface="Franklin Gothic Book" panose="020B0503020102020204" pitchFamily="34" charset="0"/>
              </a:rPr>
              <a:t>Name </a:t>
            </a:r>
            <a:r>
              <a:rPr lang="en-US" sz="2400" dirty="0">
                <a:solidFill>
                  <a:prstClr val="black"/>
                </a:solidFill>
                <a:latin typeface="Franklin Gothic Book" panose="020B0503020102020204" pitchFamily="34" charset="0"/>
              </a:rPr>
              <a:t>– Economic</a:t>
            </a:r>
          </a:p>
          <a:p>
            <a:pPr algn="l"/>
            <a:r>
              <a:rPr lang="en-US" sz="2400" b="1" dirty="0">
                <a:solidFill>
                  <a:prstClr val="black"/>
                </a:solidFill>
                <a:latin typeface="Franklin Gothic Book" panose="020B0503020102020204" pitchFamily="34" charset="0"/>
              </a:rPr>
              <a:t>Name </a:t>
            </a:r>
            <a:r>
              <a:rPr lang="en-US" sz="2400" dirty="0">
                <a:solidFill>
                  <a:prstClr val="black"/>
                </a:solidFill>
                <a:latin typeface="Franklin Gothic Book" panose="020B0503020102020204" pitchFamily="34" charset="0"/>
              </a:rPr>
              <a:t>– Political </a:t>
            </a:r>
            <a:endParaRPr lang="en-US" sz="2400" b="1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990600" y="3200400"/>
            <a:ext cx="32766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b="1" dirty="0">
                <a:solidFill>
                  <a:prstClr val="black"/>
                </a:solidFill>
                <a:latin typeface="Franklin Gothic Book" panose="020B0503020102020204" pitchFamily="34" charset="0"/>
              </a:rPr>
              <a:t>Name </a:t>
            </a:r>
            <a:r>
              <a:rPr lang="en-US" sz="2400" dirty="0">
                <a:solidFill>
                  <a:prstClr val="black"/>
                </a:solidFill>
                <a:latin typeface="Franklin Gothic Book" panose="020B0503020102020204" pitchFamily="34" charset="0"/>
              </a:rPr>
              <a:t>– Scientific </a:t>
            </a:r>
            <a:endParaRPr lang="en-US" sz="2400" b="1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algn="l"/>
            <a:r>
              <a:rPr lang="en-US" sz="2400" b="1" dirty="0">
                <a:solidFill>
                  <a:prstClr val="black"/>
                </a:solidFill>
                <a:latin typeface="Franklin Gothic Book" panose="020B0503020102020204" pitchFamily="34" charset="0"/>
              </a:rPr>
              <a:t>Name – </a:t>
            </a:r>
            <a:r>
              <a:rPr lang="en-US" sz="2400" dirty="0">
                <a:solidFill>
                  <a:prstClr val="black"/>
                </a:solidFill>
                <a:latin typeface="Franklin Gothic Book" panose="020B0503020102020204" pitchFamily="34" charset="0"/>
              </a:rPr>
              <a:t>Ethical </a:t>
            </a:r>
            <a:endParaRPr lang="en-US" sz="2400" b="1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476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767" y="152400"/>
            <a:ext cx="9154511" cy="99060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Team Name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648200"/>
            <a:ext cx="8458200" cy="990600"/>
          </a:xfrm>
        </p:spPr>
        <p:txBody>
          <a:bodyPr>
            <a:noAutofit/>
          </a:bodyPr>
          <a:lstStyle/>
          <a:p>
            <a:pPr algn="l"/>
            <a:r>
              <a:rPr lang="en-US" sz="1600" b="1" dirty="0">
                <a:solidFill>
                  <a:schemeClr val="tx1"/>
                </a:solidFill>
                <a:latin typeface="Franklin Gothic Book" panose="020B0503020102020204" pitchFamily="34" charset="0"/>
              </a:rPr>
              <a:t>Team Norms: </a:t>
            </a:r>
            <a:r>
              <a:rPr lang="en-US" sz="1600" dirty="0">
                <a:solidFill>
                  <a:schemeClr val="tx1"/>
                </a:solidFill>
                <a:latin typeface="Franklin Gothic Book" panose="020B0503020102020204" pitchFamily="34" charset="0"/>
              </a:rPr>
              <a:t>(1) Set up a group email to warn each other about deadlines. (2) Don’t argue – communicate. (3) Stay on-task. (4) Teamwork, communication, push each other.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Franklin Gothic Book" panose="020B0503020102020204" pitchFamily="34" charset="0"/>
              </a:rPr>
              <a:t>Accountability Steps:</a:t>
            </a:r>
            <a:r>
              <a:rPr lang="en-US" sz="1600" dirty="0">
                <a:solidFill>
                  <a:schemeClr val="tx1"/>
                </a:solidFill>
                <a:latin typeface="Franklin Gothic Book" panose="020B0503020102020204" pitchFamily="34" charset="0"/>
              </a:rPr>
              <a:t> (1) Ask how we can help before deadlines. (2) If a student doesn’t understand, explain the task to them. (3) Warn each other about the deadline, by text or call. </a:t>
            </a:r>
            <a:br>
              <a:rPr lang="en-US" sz="1600" dirty="0">
                <a:solidFill>
                  <a:schemeClr val="tx1"/>
                </a:solidFill>
                <a:latin typeface="Franklin Gothic Book" panose="020B0503020102020204" pitchFamily="34" charset="0"/>
              </a:rPr>
            </a:br>
            <a:r>
              <a:rPr lang="en-US" sz="1600" dirty="0">
                <a:solidFill>
                  <a:schemeClr val="tx1"/>
                </a:solidFill>
                <a:latin typeface="Franklin Gothic Book" panose="020B0503020102020204" pitchFamily="34" charset="0"/>
              </a:rPr>
              <a:t>(4) Ask Ms. Lim to call home. (5) Ask our teacher to keep the student after school.</a:t>
            </a:r>
            <a:endParaRPr lang="en-US" sz="1600" b="1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5255" y="1600200"/>
            <a:ext cx="91440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solidFill>
                  <a:prstClr val="black"/>
                </a:solidFill>
                <a:latin typeface="Franklin Gothic Medium Cond" panose="020B0606030402020204" pitchFamily="34" charset="0"/>
              </a:rPr>
              <a:t>To what extent should eyewitness testimonies </a:t>
            </a:r>
            <a:br>
              <a:rPr lang="en-US" sz="4000" dirty="0">
                <a:solidFill>
                  <a:prstClr val="black"/>
                </a:solidFill>
                <a:latin typeface="Franklin Gothic Medium Cond" panose="020B0606030402020204" pitchFamily="34" charset="0"/>
              </a:rPr>
            </a:br>
            <a:r>
              <a:rPr lang="en-US" sz="4000" dirty="0">
                <a:solidFill>
                  <a:prstClr val="black"/>
                </a:solidFill>
                <a:latin typeface="Franklin Gothic Medium Cond" panose="020B0606030402020204" pitchFamily="34" charset="0"/>
              </a:rPr>
              <a:t>be used in criminal convictions?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419600" y="3505200"/>
            <a:ext cx="38100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b="1" dirty="0">
                <a:solidFill>
                  <a:prstClr val="black"/>
                </a:solidFill>
                <a:latin typeface="Franklin Gothic Book" panose="020B0503020102020204" pitchFamily="34" charset="0"/>
              </a:rPr>
              <a:t>Name – </a:t>
            </a:r>
            <a:r>
              <a:rPr lang="en-US" sz="2400" dirty="0">
                <a:solidFill>
                  <a:prstClr val="black"/>
                </a:solidFill>
                <a:latin typeface="Franklin Gothic Book" panose="020B0503020102020204" pitchFamily="34" charset="0"/>
              </a:rPr>
              <a:t>?</a:t>
            </a:r>
          </a:p>
          <a:p>
            <a:pPr algn="l"/>
            <a:r>
              <a:rPr lang="en-US" sz="2400" b="1" dirty="0">
                <a:solidFill>
                  <a:prstClr val="black"/>
                </a:solidFill>
                <a:latin typeface="Franklin Gothic Book" panose="020B0503020102020204" pitchFamily="34" charset="0"/>
              </a:rPr>
              <a:t>Name </a:t>
            </a:r>
            <a:r>
              <a:rPr lang="en-US" sz="2400" dirty="0">
                <a:solidFill>
                  <a:prstClr val="black"/>
                </a:solidFill>
                <a:latin typeface="Franklin Gothic Book" panose="020B0503020102020204" pitchFamily="34" charset="0"/>
              </a:rPr>
              <a:t>– ?</a:t>
            </a:r>
            <a:endParaRPr lang="en-US" sz="2400" b="1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990600" y="3505200"/>
            <a:ext cx="32766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b="1" dirty="0">
                <a:solidFill>
                  <a:prstClr val="black"/>
                </a:solidFill>
                <a:latin typeface="Franklin Gothic Book" panose="020B0503020102020204" pitchFamily="34" charset="0"/>
              </a:rPr>
              <a:t>Name </a:t>
            </a:r>
            <a:r>
              <a:rPr lang="en-US" sz="2400" dirty="0">
                <a:solidFill>
                  <a:prstClr val="black"/>
                </a:solidFill>
                <a:latin typeface="Franklin Gothic Book" panose="020B0503020102020204" pitchFamily="34" charset="0"/>
              </a:rPr>
              <a:t>– ?</a:t>
            </a:r>
          </a:p>
          <a:p>
            <a:pPr algn="l"/>
            <a:r>
              <a:rPr lang="en-US" sz="2400" b="1" dirty="0">
                <a:solidFill>
                  <a:prstClr val="black"/>
                </a:solidFill>
                <a:latin typeface="Franklin Gothic Book" panose="020B0503020102020204" pitchFamily="34" charset="0"/>
              </a:rPr>
              <a:t>Name </a:t>
            </a:r>
            <a:r>
              <a:rPr lang="en-US" sz="2400" dirty="0">
                <a:solidFill>
                  <a:prstClr val="black"/>
                </a:solidFill>
                <a:latin typeface="Franklin Gothic Book" panose="020B0503020102020204" pitchFamily="34" charset="0"/>
              </a:rPr>
              <a:t>– ?</a:t>
            </a:r>
            <a:endParaRPr lang="en-US" sz="2400" b="1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257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376</Words>
  <Application>Microsoft Macintosh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Franklin Gothic Book</vt:lpstr>
      <vt:lpstr>Franklin Gothic Medium Cond</vt:lpstr>
      <vt:lpstr>Office Theme</vt:lpstr>
      <vt:lpstr>Team Name</vt:lpstr>
      <vt:lpstr>Team Name</vt:lpstr>
      <vt:lpstr>Team Name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JBLK</dc:title>
  <dc:creator>Erica Lim</dc:creator>
  <cp:lastModifiedBy>Leah Reinert</cp:lastModifiedBy>
  <cp:revision>4</cp:revision>
  <dcterms:created xsi:type="dcterms:W3CDTF">2019-05-17T15:09:00Z</dcterms:created>
  <dcterms:modified xsi:type="dcterms:W3CDTF">2020-07-29T03:01:02Z</dcterms:modified>
</cp:coreProperties>
</file>